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703" r:id="rId1"/>
    <p:sldMasterId id="2147483704" r:id="rId2"/>
    <p:sldMasterId id="2147483705" r:id="rId3"/>
  </p:sldMasterIdLst>
  <p:notesMasterIdLst>
    <p:notesMasterId r:id="rId31"/>
  </p:notesMasterIdLst>
  <p:handoutMasterIdLst>
    <p:handoutMasterId r:id="rId32"/>
  </p:handoutMasterIdLst>
  <p:sldIdLst>
    <p:sldId id="283" r:id="rId4"/>
    <p:sldId id="320" r:id="rId5"/>
    <p:sldId id="284" r:id="rId6"/>
    <p:sldId id="285" r:id="rId7"/>
    <p:sldId id="308" r:id="rId8"/>
    <p:sldId id="261" r:id="rId9"/>
    <p:sldId id="318" r:id="rId10"/>
    <p:sldId id="319" r:id="rId11"/>
    <p:sldId id="310" r:id="rId12"/>
    <p:sldId id="297" r:id="rId13"/>
    <p:sldId id="298" r:id="rId14"/>
    <p:sldId id="299" r:id="rId15"/>
    <p:sldId id="311" r:id="rId16"/>
    <p:sldId id="312" r:id="rId17"/>
    <p:sldId id="313" r:id="rId18"/>
    <p:sldId id="314" r:id="rId19"/>
    <p:sldId id="270" r:id="rId20"/>
    <p:sldId id="317" r:id="rId21"/>
    <p:sldId id="302" r:id="rId22"/>
    <p:sldId id="315" r:id="rId23"/>
    <p:sldId id="304" r:id="rId24"/>
    <p:sldId id="291" r:id="rId25"/>
    <p:sldId id="305" r:id="rId26"/>
    <p:sldId id="306" r:id="rId27"/>
    <p:sldId id="307" r:id="rId28"/>
    <p:sldId id="316" r:id="rId29"/>
    <p:sldId id="277" r:id="rId30"/>
  </p:sldIdLst>
  <p:sldSz cx="12187238" cy="6854825"/>
  <p:notesSz cx="6858000" cy="9144000"/>
  <p:defaultTextStyle>
    <a:defPPr algn="l" rtl="0" eaLnBrk="0" latinLnBrk="0" hangingPunct="0">
      <a:defRPr kumimoji="1" lang="ko-KR" altLang="en-US"/>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58">
          <p15:clr>
            <a:srgbClr val="A4A3A4"/>
          </p15:clr>
        </p15:guide>
        <p15:guide id="2" pos="3837">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srgbClr val="FF0000">
        <a:alpha val="100000"/>
      </a:srgbClr>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9E9D0"/>
    <a:srgbClr val="B998C8"/>
    <a:srgbClr val="FFB689"/>
    <a:srgbClr val="414141"/>
    <a:srgbClr val="24242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 uri="ACF4677E-8BD2-47ae-8A1F-98590045965D">
      <hp:hncThemeShow xmlns="" xmlns:c="http://schemas.openxmlformats.org/drawingml/2006/chart" xmlns:dgm="http://schemas.openxmlformats.org/drawingml/2006/diagram" xmlns:dsp="http://schemas.microsoft.com/office/drawing/2008/diagram" xmlns:hp="http://schemas.haansoft.com/office/presentation/8.0" themeShowType="1" themeSkinType="1" themeTransitionType="1" useThemeTransition="1" byMouseClick="1" attrType="1" dur="2000"/>
    </p:ext>
  </p:extLst>
</p:presentationPr>
</file>

<file path=ppt/tableStyles.xml><?xml version="1.0" encoding="utf-8"?>
<a:tblStyleLst xmlns:a="http://schemas.openxmlformats.org/drawingml/2006/main" def="{5C22544A-7EE6-4342-B048-85BDC9FD1C3A}">
  <a:tblStyle styleId="{01A66EDD-3DAB-4C5B-A090-DC80EC1FD486}" styleName="Normal Style 1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lum val="90000"/>
            </a:schemeClr>
          </a:solidFill>
        </a:fill>
      </a:tcStyle>
    </a:wholeTbl>
    <a:band1H>
      <a:tcTxStyle/>
      <a:tcStyle>
        <a:tcBdr/>
        <a:fill>
          <a:solidFill>
            <a:schemeClr val="accent1">
              <a:lum val="80000"/>
            </a:schemeClr>
          </a:solidFill>
        </a:fill>
      </a:tcStyle>
    </a:band1H>
    <a:band2H>
      <a:tcTxStyle/>
      <a:tcStyle>
        <a:tcBdr/>
      </a:tcStyle>
    </a:band2H>
    <a:band1V>
      <a:tcTxStyle/>
      <a:tcStyle>
        <a:tcBdr/>
        <a:fill>
          <a:solidFill>
            <a:schemeClr val="accent1">
              <a:lum val="80000"/>
            </a:schemeClr>
          </a:solidFill>
        </a:fill>
      </a:tcStyle>
    </a:band1V>
    <a:band2V>
      <a:tcTxStyle/>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449" autoAdjust="0"/>
    <p:restoredTop sz="97614"/>
  </p:normalViewPr>
  <p:slideViewPr>
    <p:cSldViewPr>
      <p:cViewPr varScale="1">
        <p:scale>
          <a:sx n="114" d="100"/>
          <a:sy n="114" d="100"/>
        </p:scale>
        <p:origin x="732" y="102"/>
      </p:cViewPr>
      <p:guideLst>
        <p:guide orient="horz" pos="2158"/>
        <p:guide pos="3837"/>
      </p:guideLst>
    </p:cSldViewPr>
  </p:slideViewPr>
  <p:notesTextViewPr>
    <p:cViewPr>
      <p:scale>
        <a:sx n="100" d="100"/>
        <a:sy n="100" d="100"/>
      </p:scale>
      <p:origin x="0" y="0"/>
    </p:cViewPr>
  </p:notesTextViewPr>
  <p:gridSpacing cx="72027" cy="72027"/>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viewProps" Target="view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handoutMaster" Target="handoutMasters/handoutMaster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tableStyles" Target="tableStyle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notesMaster" Target="notesMasters/notesMaster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theme" Target="theme/theme1.xml"/><Relationship Id="rId8" Type="http://schemas.openxmlformats.org/officeDocument/2006/relationships/slide" Target="slides/slide5.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strCache>
            </c:strRef>
          </c:tx>
          <c:invertIfNegative val="0"/>
          <c:cat>
            <c:strRef>
              <c:f>Sheet1!$A$2:$A$8</c:f>
              <c:strCache>
                <c:ptCount val="7"/>
                <c:pt idx="0">
                  <c:v>2014</c:v>
                </c:pt>
                <c:pt idx="1">
                  <c:v>2015</c:v>
                </c:pt>
                <c:pt idx="2">
                  <c:v>2016</c:v>
                </c:pt>
                <c:pt idx="3">
                  <c:v>2017</c:v>
                </c:pt>
                <c:pt idx="4">
                  <c:v>2018</c:v>
                </c:pt>
                <c:pt idx="5">
                  <c:v>2019</c:v>
                </c:pt>
                <c:pt idx="6">
                  <c:v>2020</c:v>
                </c:pt>
              </c:strCache>
            </c:strRef>
          </c:cat>
          <c:val>
            <c:numRef>
              <c:f>Sheet1!$B$2:$B$8</c:f>
              <c:numCache>
                <c:formatCode>General</c:formatCode>
                <c:ptCount val="7"/>
                <c:pt idx="0">
                  <c:v>530</c:v>
                </c:pt>
                <c:pt idx="1">
                  <c:v>650</c:v>
                </c:pt>
                <c:pt idx="2">
                  <c:v>720</c:v>
                </c:pt>
                <c:pt idx="3">
                  <c:v>750</c:v>
                </c:pt>
                <c:pt idx="4">
                  <c:v>770</c:v>
                </c:pt>
                <c:pt idx="5">
                  <c:v>772</c:v>
                </c:pt>
                <c:pt idx="6">
                  <c:v>850</c:v>
                </c:pt>
              </c:numCache>
            </c:numRef>
          </c:val>
          <c:extLst>
            <c:ext xmlns:c16="http://schemas.microsoft.com/office/drawing/2014/chart" uri="{C3380CC4-5D6E-409C-BE32-E72D297353CC}">
              <c16:uniqueId val="{00000000-582F-4383-B3C6-EE5F7ADA1A84}"/>
            </c:ext>
          </c:extLst>
        </c:ser>
        <c:dLbls>
          <c:showLegendKey val="0"/>
          <c:showVal val="0"/>
          <c:showCatName val="0"/>
          <c:showSerName val="0"/>
          <c:showPercent val="0"/>
          <c:showBubbleSize val="0"/>
        </c:dLbls>
        <c:gapWidth val="150"/>
        <c:axId val="267058896"/>
        <c:axId val="181217406"/>
      </c:barChart>
      <c:catAx>
        <c:axId val="267058896"/>
        <c:scaling>
          <c:orientation val="minMax"/>
        </c:scaling>
        <c:delete val="0"/>
        <c:axPos val="b"/>
        <c:numFmt formatCode="General" sourceLinked="0"/>
        <c:majorTickMark val="out"/>
        <c:minorTickMark val="none"/>
        <c:tickLblPos val="nextTo"/>
        <c:crossAx val="181217406"/>
        <c:crosses val="autoZero"/>
        <c:auto val="1"/>
        <c:lblAlgn val="ctr"/>
        <c:lblOffset val="100"/>
        <c:tickMarkSkip val="1"/>
        <c:noMultiLvlLbl val="0"/>
      </c:catAx>
      <c:valAx>
        <c:axId val="181217406"/>
        <c:scaling>
          <c:orientation val="minMax"/>
        </c:scaling>
        <c:delete val="0"/>
        <c:axPos val="l"/>
        <c:majorGridlines/>
        <c:numFmt formatCode="General" sourceLinked="1"/>
        <c:majorTickMark val="none"/>
        <c:minorTickMark val="none"/>
        <c:tickLblPos val="nextTo"/>
        <c:crossAx val="267058896"/>
        <c:crosses val="autoZero"/>
        <c:crossBetween val="between"/>
      </c:valAx>
      <c:spPr>
        <a:noFill/>
        <a:ln w="9525" cap="flat" cmpd="sng" algn="ctr">
          <a:noFill/>
          <a:prstDash val="solid"/>
          <a:round/>
          <a:headEnd w="med" len="med"/>
          <a:tailEnd w="med" len="med"/>
        </a:ln>
      </c:spPr>
    </c:plotArea>
    <c:plotVisOnly val="0"/>
    <c:dispBlanksAs val="gap"/>
    <c:showDLblsOverMax val="1"/>
  </c:chart>
  <c:txPr>
    <a:bodyPr rot="0" vert="horz" wrap="none" lIns="0" tIns="0" rIns="0" bIns="0" anchor="ctr" anchorCtr="1"/>
    <a:lstStyle/>
    <a:p>
      <a:pPr algn="l">
        <a:defRPr sz="1200" b="0" i="0" u="none">
          <a:latin typeface="Calibri"/>
          <a:ea typeface="Calibri"/>
          <a:cs typeface="Calibri"/>
          <a:sym typeface="Calibri"/>
        </a:defRPr>
      </a:pPr>
      <a:endParaRPr lang="ko-KR"/>
    </a:p>
  </c:txPr>
  <c:externalData r:id="rId1">
    <c:autoUpdate val="0"/>
  </c:externalData>
  <c:extLst>
    <c:ext uri="CC8EB2C9-7E31-499d-B8F2-F6CE61031016">
      <ho:hncChartStyle xmlns:ho="http://schemas.haansoft.com/office/8.0" layoutIndex="-1" colorIndex="0" styleIndex="0"/>
    </c:ext>
  </c:extLst>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strCache>
            </c:strRef>
          </c:tx>
          <c:spPr>
            <a:solidFill>
              <a:srgbClr val="A9E9D0"/>
            </a:solidFill>
          </c:spPr>
          <c:invertIfNegative val="0"/>
          <c:dPt>
            <c:idx val="5"/>
            <c:invertIfNegative val="0"/>
            <c:bubble3D val="0"/>
            <c:spPr>
              <a:solidFill>
                <a:srgbClr val="A9E9D0"/>
              </a:solidFill>
            </c:spPr>
            <c:extLst>
              <c:ext xmlns:c16="http://schemas.microsoft.com/office/drawing/2014/chart" uri="{C3380CC4-5D6E-409C-BE32-E72D297353CC}">
                <c16:uniqueId val="{00000001-ADB9-4A93-B572-5185A3633663}"/>
              </c:ext>
            </c:extLst>
          </c:dPt>
          <c:cat>
            <c:strRef>
              <c:f>Sheet1!$A$2:$A$8</c:f>
              <c:strCache>
                <c:ptCount val="7"/>
                <c:pt idx="0">
                  <c:v>2014</c:v>
                </c:pt>
                <c:pt idx="1">
                  <c:v>2015</c:v>
                </c:pt>
                <c:pt idx="2">
                  <c:v>2016</c:v>
                </c:pt>
                <c:pt idx="3">
                  <c:v>2017</c:v>
                </c:pt>
                <c:pt idx="4">
                  <c:v>2018</c:v>
                </c:pt>
                <c:pt idx="5">
                  <c:v>2019</c:v>
                </c:pt>
                <c:pt idx="6">
                  <c:v>2020</c:v>
                </c:pt>
              </c:strCache>
            </c:strRef>
          </c:cat>
          <c:val>
            <c:numRef>
              <c:f>Sheet1!$B$2:$B$8</c:f>
              <c:numCache>
                <c:formatCode>General</c:formatCode>
                <c:ptCount val="7"/>
                <c:pt idx="0">
                  <c:v>160</c:v>
                </c:pt>
                <c:pt idx="1">
                  <c:v>250</c:v>
                </c:pt>
                <c:pt idx="2">
                  <c:v>301</c:v>
                </c:pt>
                <c:pt idx="3">
                  <c:v>310</c:v>
                </c:pt>
                <c:pt idx="4">
                  <c:v>330</c:v>
                </c:pt>
                <c:pt idx="5">
                  <c:v>375</c:v>
                </c:pt>
                <c:pt idx="6">
                  <c:v>400</c:v>
                </c:pt>
              </c:numCache>
            </c:numRef>
          </c:val>
          <c:extLst>
            <c:ext xmlns:c16="http://schemas.microsoft.com/office/drawing/2014/chart" uri="{C3380CC4-5D6E-409C-BE32-E72D297353CC}">
              <c16:uniqueId val="{00000002-ADB9-4A93-B572-5185A3633663}"/>
            </c:ext>
          </c:extLst>
        </c:ser>
        <c:dLbls>
          <c:showLegendKey val="0"/>
          <c:showVal val="0"/>
          <c:showCatName val="0"/>
          <c:showSerName val="0"/>
          <c:showPercent val="0"/>
          <c:showBubbleSize val="0"/>
        </c:dLbls>
        <c:gapWidth val="150"/>
        <c:axId val="267058896"/>
        <c:axId val="181217406"/>
      </c:barChart>
      <c:catAx>
        <c:axId val="267058896"/>
        <c:scaling>
          <c:orientation val="minMax"/>
        </c:scaling>
        <c:delete val="0"/>
        <c:axPos val="b"/>
        <c:numFmt formatCode="General" sourceLinked="0"/>
        <c:majorTickMark val="out"/>
        <c:minorTickMark val="none"/>
        <c:tickLblPos val="nextTo"/>
        <c:crossAx val="181217406"/>
        <c:crosses val="autoZero"/>
        <c:auto val="1"/>
        <c:lblAlgn val="ctr"/>
        <c:lblOffset val="100"/>
        <c:tickMarkSkip val="1"/>
        <c:noMultiLvlLbl val="0"/>
      </c:catAx>
      <c:valAx>
        <c:axId val="181217406"/>
        <c:scaling>
          <c:orientation val="minMax"/>
        </c:scaling>
        <c:delete val="0"/>
        <c:axPos val="l"/>
        <c:majorGridlines/>
        <c:numFmt formatCode="General" sourceLinked="1"/>
        <c:majorTickMark val="none"/>
        <c:minorTickMark val="none"/>
        <c:tickLblPos val="nextTo"/>
        <c:crossAx val="267058896"/>
        <c:crosses val="autoZero"/>
        <c:crossBetween val="between"/>
      </c:valAx>
      <c:spPr>
        <a:noFill/>
        <a:ln w="9525" cap="flat" cmpd="sng" algn="ctr">
          <a:noFill/>
          <a:prstDash val="solid"/>
          <a:round/>
          <a:headEnd w="med" len="med"/>
          <a:tailEnd w="med" len="med"/>
        </a:ln>
      </c:spPr>
    </c:plotArea>
    <c:plotVisOnly val="0"/>
    <c:dispBlanksAs val="gap"/>
    <c:showDLblsOverMax val="1"/>
  </c:chart>
  <c:spPr>
    <a:noFill/>
  </c:spPr>
  <c:txPr>
    <a:bodyPr rot="0" vert="horz" wrap="none" lIns="0" tIns="0" rIns="0" bIns="0" anchor="ctr" anchorCtr="1"/>
    <a:lstStyle/>
    <a:p>
      <a:pPr algn="l">
        <a:defRPr sz="1200" b="0" i="0" u="none">
          <a:latin typeface="Calibri"/>
          <a:ea typeface="Calibri"/>
          <a:cs typeface="Calibri"/>
          <a:sym typeface="Calibri"/>
        </a:defRPr>
      </a:pPr>
      <a:endParaRPr lang="ko-KR"/>
    </a:p>
  </c:txPr>
  <c:externalData r:id="rId1">
    <c:autoUpdate val="0"/>
  </c:externalData>
  <c:extLst>
    <c:ext uri="CC8EB2C9-7E31-499d-B8F2-F6CE61031016">
      <ho:hncChartStyle xmlns:ho="http://schemas.haansoft.com/office/8.0" layoutIndex="-1" colorIndex="0" styleIndex="0"/>
    </c:ext>
  </c:extLst>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제주도</c:v>
                </c:pt>
              </c:strCache>
            </c:strRef>
          </c:tx>
          <c:spPr>
            <a:solidFill>
              <a:srgbClr val="FFB689"/>
            </a:solidFill>
          </c:spPr>
          <c:invertIfNegative val="0"/>
          <c:dPt>
            <c:idx val="0"/>
            <c:invertIfNegative val="0"/>
            <c:bubble3D val="0"/>
            <c:spPr>
              <a:solidFill>
                <a:srgbClr val="FFB689"/>
              </a:solidFill>
            </c:spPr>
            <c:extLst>
              <c:ext xmlns:c16="http://schemas.microsoft.com/office/drawing/2014/chart" uri="{C3380CC4-5D6E-409C-BE32-E72D297353CC}">
                <c16:uniqueId val="{00000001-C84E-4AF0-9CE4-E7AAF85A65D4}"/>
              </c:ext>
            </c:extLst>
          </c:dPt>
          <c:cat>
            <c:strRef>
              <c:f>Sheet1!$A$2:$A$8</c:f>
              <c:strCache>
                <c:ptCount val="7"/>
                <c:pt idx="0">
                  <c:v>2014</c:v>
                </c:pt>
                <c:pt idx="1">
                  <c:v>2015</c:v>
                </c:pt>
                <c:pt idx="2">
                  <c:v>2016</c:v>
                </c:pt>
                <c:pt idx="3">
                  <c:v>2017</c:v>
                </c:pt>
                <c:pt idx="4">
                  <c:v>2018</c:v>
                </c:pt>
                <c:pt idx="5">
                  <c:v>2019</c:v>
                </c:pt>
                <c:pt idx="6">
                  <c:v>2020</c:v>
                </c:pt>
              </c:strCache>
            </c:strRef>
          </c:cat>
          <c:val>
            <c:numRef>
              <c:f>Sheet1!$B$2:$B$8</c:f>
              <c:numCache>
                <c:formatCode>General</c:formatCode>
                <c:ptCount val="7"/>
                <c:pt idx="0">
                  <c:v>1.6</c:v>
                </c:pt>
                <c:pt idx="1">
                  <c:v>1.9</c:v>
                </c:pt>
                <c:pt idx="2">
                  <c:v>2</c:v>
                </c:pt>
                <c:pt idx="3">
                  <c:v>2</c:v>
                </c:pt>
                <c:pt idx="4">
                  <c:v>2</c:v>
                </c:pt>
                <c:pt idx="5">
                  <c:v>1.8</c:v>
                </c:pt>
                <c:pt idx="6">
                  <c:v>2</c:v>
                </c:pt>
              </c:numCache>
            </c:numRef>
          </c:val>
          <c:extLst>
            <c:ext xmlns:c16="http://schemas.microsoft.com/office/drawing/2014/chart" uri="{C3380CC4-5D6E-409C-BE32-E72D297353CC}">
              <c16:uniqueId val="{00000002-C84E-4AF0-9CE4-E7AAF85A65D4}"/>
            </c:ext>
          </c:extLst>
        </c:ser>
        <c:ser>
          <c:idx val="1"/>
          <c:order val="1"/>
          <c:tx>
            <c:strRef>
              <c:f>Sheet1!$C$1</c:f>
              <c:strCache>
                <c:ptCount val="1"/>
                <c:pt idx="0">
                  <c:v>그 외</c:v>
                </c:pt>
              </c:strCache>
            </c:strRef>
          </c:tx>
          <c:spPr>
            <a:solidFill>
              <a:schemeClr val="bg1">
                <a:lumMod val="65000"/>
              </a:schemeClr>
            </a:solidFill>
          </c:spPr>
          <c:invertIfNegative val="0"/>
          <c:dPt>
            <c:idx val="0"/>
            <c:invertIfNegative val="0"/>
            <c:bubble3D val="0"/>
            <c:spPr>
              <a:solidFill>
                <a:schemeClr val="bg1">
                  <a:lumMod val="65000"/>
                </a:schemeClr>
              </a:solidFill>
            </c:spPr>
            <c:extLst>
              <c:ext xmlns:c16="http://schemas.microsoft.com/office/drawing/2014/chart" uri="{C3380CC4-5D6E-409C-BE32-E72D297353CC}">
                <c16:uniqueId val="{00000004-C84E-4AF0-9CE4-E7AAF85A65D4}"/>
              </c:ext>
            </c:extLst>
          </c:dPt>
          <c:cat>
            <c:strRef>
              <c:f>Sheet1!$A$2:$A$8</c:f>
              <c:strCache>
                <c:ptCount val="7"/>
                <c:pt idx="0">
                  <c:v>2014</c:v>
                </c:pt>
                <c:pt idx="1">
                  <c:v>2015</c:v>
                </c:pt>
                <c:pt idx="2">
                  <c:v>2016</c:v>
                </c:pt>
                <c:pt idx="3">
                  <c:v>2017</c:v>
                </c:pt>
                <c:pt idx="4">
                  <c:v>2018</c:v>
                </c:pt>
                <c:pt idx="5">
                  <c:v>2019</c:v>
                </c:pt>
                <c:pt idx="6">
                  <c:v>2020</c:v>
                </c:pt>
              </c:strCache>
            </c:strRef>
          </c:cat>
          <c:val>
            <c:numRef>
              <c:f>Sheet1!$C$2:$C$8</c:f>
              <c:numCache>
                <c:formatCode>General</c:formatCode>
                <c:ptCount val="7"/>
                <c:pt idx="0">
                  <c:v>1</c:v>
                </c:pt>
                <c:pt idx="1">
                  <c:v>0.9</c:v>
                </c:pt>
                <c:pt idx="2">
                  <c:v>1.1000000000000001</c:v>
                </c:pt>
                <c:pt idx="3">
                  <c:v>1.2</c:v>
                </c:pt>
                <c:pt idx="4">
                  <c:v>1.3</c:v>
                </c:pt>
                <c:pt idx="5">
                  <c:v>1.3</c:v>
                </c:pt>
                <c:pt idx="6">
                  <c:v>1.3</c:v>
                </c:pt>
              </c:numCache>
            </c:numRef>
          </c:val>
          <c:extLst>
            <c:ext xmlns:c16="http://schemas.microsoft.com/office/drawing/2014/chart" uri="{C3380CC4-5D6E-409C-BE32-E72D297353CC}">
              <c16:uniqueId val="{00000005-C84E-4AF0-9CE4-E7AAF85A65D4}"/>
            </c:ext>
          </c:extLst>
        </c:ser>
        <c:dLbls>
          <c:showLegendKey val="0"/>
          <c:showVal val="0"/>
          <c:showCatName val="0"/>
          <c:showSerName val="0"/>
          <c:showPercent val="0"/>
          <c:showBubbleSize val="0"/>
        </c:dLbls>
        <c:gapWidth val="150"/>
        <c:axId val="496770732"/>
        <c:axId val="699497660"/>
      </c:barChart>
      <c:catAx>
        <c:axId val="496770732"/>
        <c:scaling>
          <c:orientation val="minMax"/>
        </c:scaling>
        <c:delete val="0"/>
        <c:axPos val="b"/>
        <c:numFmt formatCode="General" sourceLinked="0"/>
        <c:majorTickMark val="out"/>
        <c:minorTickMark val="none"/>
        <c:tickLblPos val="nextTo"/>
        <c:crossAx val="699497660"/>
        <c:crosses val="autoZero"/>
        <c:auto val="1"/>
        <c:lblAlgn val="ctr"/>
        <c:lblOffset val="100"/>
        <c:tickMarkSkip val="1"/>
        <c:noMultiLvlLbl val="0"/>
      </c:catAx>
      <c:valAx>
        <c:axId val="699497660"/>
        <c:scaling>
          <c:orientation val="minMax"/>
        </c:scaling>
        <c:delete val="0"/>
        <c:axPos val="l"/>
        <c:majorGridlines/>
        <c:numFmt formatCode="General" sourceLinked="1"/>
        <c:majorTickMark val="out"/>
        <c:minorTickMark val="none"/>
        <c:tickLblPos val="nextTo"/>
        <c:crossAx val="496770732"/>
        <c:crosses val="autoZero"/>
        <c:crossBetween val="between"/>
      </c:valAx>
      <c:spPr>
        <a:noFill/>
        <a:ln w="9525" cap="flat" cmpd="sng" algn="ctr">
          <a:noFill/>
          <a:prstDash val="solid"/>
          <a:round/>
          <a:headEnd w="med" len="med"/>
          <a:tailEnd w="med" len="med"/>
        </a:ln>
      </c:spPr>
    </c:plotArea>
    <c:plotVisOnly val="0"/>
    <c:dispBlanksAs val="gap"/>
    <c:showDLblsOverMax val="1"/>
  </c:chart>
  <c:txPr>
    <a:bodyPr rot="0" vert="horz" wrap="none" lIns="0" tIns="0" rIns="0" bIns="0" anchor="ctr" anchorCtr="1"/>
    <a:lstStyle/>
    <a:p>
      <a:pPr algn="l">
        <a:defRPr sz="1200" b="0" i="0" u="none">
          <a:latin typeface="Calibri"/>
          <a:ea typeface="Calibri"/>
          <a:cs typeface="Calibri"/>
          <a:sym typeface="Calibri"/>
        </a:defRPr>
      </a:pPr>
      <a:endParaRPr lang="ko-KR"/>
    </a:p>
  </c:txPr>
  <c:externalData r:id="rId1">
    <c:autoUpdate val="0"/>
  </c:externalData>
  <c:extLst>
    <c:ext uri="CC8EB2C9-7E31-499d-B8F2-F6CE61031016">
      <ho:hncChartStyle xmlns:ho="http://schemas.haansoft.com/office/8.0" layoutIndex="-1" colorIndex="0" styleIndex="0"/>
    </c:ext>
  </c:extLst>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7200"/>
          </a:xfrm>
          <a:prstGeom prst="rect">
            <a:avLst/>
          </a:prstGeom>
        </p:spPr>
        <p:txBody>
          <a:bodyPr vert="horz" lIns="91440" tIns="45720" rIns="91440" bIns="45720"/>
          <a:lstStyle>
            <a:lvl1pPr algn="l">
              <a:defRPr sz="1200"/>
            </a:lvl1pPr>
          </a:lstStyle>
          <a:p>
            <a:pPr lvl="0">
              <a:defRPr/>
            </a:pPr>
            <a:endParaRPr lang="ko-KR" altLang="en-US"/>
          </a:p>
        </p:txBody>
      </p:sp>
      <p:sp>
        <p:nvSpPr>
          <p:cNvPr id="3" name="날짜 개체 틀 2"/>
          <p:cNvSpPr>
            <a:spLocks noGrp="1"/>
          </p:cNvSpPr>
          <p:nvPr>
            <p:ph type="dt" sz="quarter" idx="1"/>
          </p:nvPr>
        </p:nvSpPr>
        <p:spPr>
          <a:xfrm>
            <a:off x="3884613" y="0"/>
            <a:ext cx="2971800" cy="457200"/>
          </a:xfrm>
          <a:prstGeom prst="rect">
            <a:avLst/>
          </a:prstGeom>
        </p:spPr>
        <p:txBody>
          <a:bodyPr vert="horz" lIns="91440" tIns="45720" rIns="91440" bIns="45720"/>
          <a:lstStyle>
            <a:lvl1pPr algn="r">
              <a:defRPr sz="1200"/>
            </a:lvl1pPr>
          </a:lstStyle>
          <a:p>
            <a:pPr lvl="0">
              <a:defRPr/>
            </a:pPr>
            <a:fld id="{D8D7A7C4-C82A-4D21-9AB0-F0C5A1D3EF09}" type="datetime1">
              <a:rPr lang="ko-KR" altLang="en-US"/>
              <a:pPr lvl="0">
                <a:defRPr/>
              </a:pPr>
              <a:t>2022-12-06</a:t>
            </a:fld>
            <a:endParaRPr lang="ko-KR" altLang="en-US"/>
          </a:p>
        </p:txBody>
      </p:sp>
      <p:sp>
        <p:nvSpPr>
          <p:cNvPr id="4" name="바닥글 개체 틀 3"/>
          <p:cNvSpPr>
            <a:spLocks noGrp="1"/>
          </p:cNvSpPr>
          <p:nvPr>
            <p:ph type="ftr" sz="quarter" idx="2"/>
          </p:nvPr>
        </p:nvSpPr>
        <p:spPr>
          <a:xfrm>
            <a:off x="0" y="8685213"/>
            <a:ext cx="2971800" cy="457200"/>
          </a:xfrm>
          <a:prstGeom prst="rect">
            <a:avLst/>
          </a:prstGeom>
        </p:spPr>
        <p:txBody>
          <a:bodyPr vert="horz" lIns="91440" tIns="45720" rIns="91440" bIns="45720" anchor="b"/>
          <a:lstStyle>
            <a:lvl1pPr algn="l">
              <a:defRPr sz="1200"/>
            </a:lvl1pPr>
          </a:lstStyle>
          <a:p>
            <a:pPr lvl="0">
              <a:defRPr/>
            </a:pPr>
            <a:endParaRPr lang="ko-KR" altLang="en-US"/>
          </a:p>
        </p:txBody>
      </p:sp>
      <p:sp>
        <p:nvSpPr>
          <p:cNvPr id="5" name="슬라이드 번호 개체 틀 4"/>
          <p:cNvSpPr>
            <a:spLocks noGrp="1"/>
          </p:cNvSpPr>
          <p:nvPr>
            <p:ph type="sldNum" sz="quarter" idx="3"/>
          </p:nvPr>
        </p:nvSpPr>
        <p:spPr>
          <a:xfrm>
            <a:off x="3884613" y="8685213"/>
            <a:ext cx="2971800" cy="457200"/>
          </a:xfrm>
          <a:prstGeom prst="rect">
            <a:avLst/>
          </a:prstGeom>
        </p:spPr>
        <p:txBody>
          <a:bodyPr vert="horz" lIns="91440" tIns="45720" rIns="91440" bIns="45720" anchor="b"/>
          <a:lstStyle>
            <a:lvl1pPr algn="r">
              <a:defRPr sz="1200"/>
            </a:lvl1pPr>
          </a:lstStyle>
          <a:p>
            <a:pPr lvl="0">
              <a:defRPr/>
            </a:pPr>
            <a:fld id="{F450E784-2449-4FFD-AA69-3F5CFAA75BCB}" type="slidenum">
              <a:rPr lang="ko-KR" altLang="en-US"/>
              <a:pPr lvl="0">
                <a:defRPr/>
              </a:pPr>
              <a:t>‹#›</a:t>
            </a:fld>
            <a:endParaRPr lang="ko-KR"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7200"/>
          </a:xfrm>
          <a:prstGeom prst="rect">
            <a:avLst/>
          </a:prstGeom>
        </p:spPr>
        <p:txBody>
          <a:bodyPr vert="horz" lIns="91440" tIns="45720" rIns="91440" bIns="45720"/>
          <a:lstStyle>
            <a:lvl1pPr algn="l">
              <a:defRPr sz="1200"/>
            </a:lvl1pPr>
          </a:lstStyle>
          <a:p>
            <a:pPr lvl="0">
              <a:defRPr/>
            </a:pPr>
            <a:endParaRPr lang="ko-KR" altLang="en-US"/>
          </a:p>
        </p:txBody>
      </p:sp>
      <p:sp>
        <p:nvSpPr>
          <p:cNvPr id="3" name="날짜 개체 틀 2"/>
          <p:cNvSpPr>
            <a:spLocks noGrp="1"/>
          </p:cNvSpPr>
          <p:nvPr>
            <p:ph type="dt" idx="1"/>
          </p:nvPr>
        </p:nvSpPr>
        <p:spPr>
          <a:xfrm>
            <a:off x="3884613" y="0"/>
            <a:ext cx="2971800" cy="457200"/>
          </a:xfrm>
          <a:prstGeom prst="rect">
            <a:avLst/>
          </a:prstGeom>
        </p:spPr>
        <p:txBody>
          <a:bodyPr vert="horz" lIns="91440" tIns="45720" rIns="91440" bIns="45720"/>
          <a:lstStyle>
            <a:lvl1pPr algn="r">
              <a:defRPr sz="1200"/>
            </a:lvl1pPr>
          </a:lstStyle>
          <a:p>
            <a:pPr lvl="0">
              <a:defRPr/>
            </a:pPr>
            <a:fld id="{E2B2BC9D-A816-4D0A-858B-1D023B3A8ACA}" type="datetime1">
              <a:rPr lang="ko-KR" altLang="en-US"/>
              <a:pPr lvl="0">
                <a:defRPr/>
              </a:pPr>
              <a:t>2022-12-06</a:t>
            </a:fld>
            <a:endParaRPr lang="ko-KR" altLang="en-US"/>
          </a:p>
        </p:txBody>
      </p:sp>
      <p:sp>
        <p:nvSpPr>
          <p:cNvPr id="4" name="슬라이드 이미지 개체 틀 3"/>
          <p:cNvSpPr>
            <a:spLocks noGrp="1" noRot="1" noChangeAspect="1" noTextEdit="1"/>
          </p:cNvSpPr>
          <p:nvPr>
            <p:ph type="sldImg" idx="2"/>
          </p:nvPr>
        </p:nvSpPr>
        <p:spPr>
          <a:xfrm>
            <a:off x="381093" y="685800"/>
            <a:ext cx="6095812" cy="3429000"/>
          </a:xfrm>
          <a:prstGeom prst="rect">
            <a:avLst/>
          </a:prstGeom>
          <a:noFill/>
          <a:ln w="12700">
            <a:solidFill>
              <a:prstClr val="black"/>
            </a:solidFill>
          </a:ln>
        </p:spPr>
        <p:txBody>
          <a:bodyPr vert="horz" lIns="91440" tIns="45720" rIns="91440" bIns="45720" anchor="ctr"/>
          <a:lstStyle/>
          <a:p>
            <a:pPr lvl="0">
              <a:defRPr/>
            </a:pPr>
            <a:endParaRPr lang="ko-KR" altLang="en-US"/>
          </a:p>
        </p:txBody>
      </p:sp>
      <p:sp>
        <p:nvSpPr>
          <p:cNvPr id="5" name="슬라이드 노트 개체 틀 4"/>
          <p:cNvSpPr>
            <a:spLocks noGrp="1"/>
          </p:cNvSpPr>
          <p:nvPr>
            <p:ph type="body" sz="quarter" idx="3"/>
          </p:nvPr>
        </p:nvSpPr>
        <p:spPr>
          <a:xfrm>
            <a:off x="685800" y="4343400"/>
            <a:ext cx="5486400" cy="4114800"/>
          </a:xfrm>
          <a:prstGeom prst="rect">
            <a:avLst/>
          </a:prstGeom>
        </p:spPr>
        <p:txBody>
          <a:bodyPr vert="horz" lIns="91440" tIns="45720" rIns="91440" bIns="45720">
            <a:noAutofit/>
          </a:bodyPr>
          <a:lstStyle/>
          <a:p>
            <a:pPr lvl="0">
              <a:defRPr/>
            </a:pPr>
            <a:r>
              <a:rPr lang="ko-KR" altLang="en-US"/>
              <a:t>마스터 텍스트 스타일을 편집합니다</a:t>
            </a:r>
          </a:p>
          <a:p>
            <a:pPr lvl="1">
              <a:defRPr/>
            </a:pPr>
            <a:r>
              <a:rPr lang="ko-KR" altLang="en-US"/>
              <a:t>둘째 수준</a:t>
            </a:r>
          </a:p>
          <a:p>
            <a:pPr lvl="2">
              <a:defRPr/>
            </a:pPr>
            <a:r>
              <a:rPr lang="ko-KR" altLang="en-US"/>
              <a:t>셋째 수준</a:t>
            </a:r>
          </a:p>
          <a:p>
            <a:pPr lvl="3">
              <a:defRPr/>
            </a:pPr>
            <a:r>
              <a:rPr lang="ko-KR" altLang="en-US"/>
              <a:t>넷째 수준</a:t>
            </a:r>
          </a:p>
          <a:p>
            <a:pPr lvl="4">
              <a:defRPr/>
            </a:pPr>
            <a:r>
              <a:rPr lang="ko-KR" altLang="en-US"/>
              <a:t>다섯째 수준</a:t>
            </a:r>
          </a:p>
        </p:txBody>
      </p:sp>
      <p:sp>
        <p:nvSpPr>
          <p:cNvPr id="6" name="바닥글 개체 틀 5"/>
          <p:cNvSpPr>
            <a:spLocks noGrp="1"/>
          </p:cNvSpPr>
          <p:nvPr>
            <p:ph type="ftr" sz="quarter" idx="4"/>
          </p:nvPr>
        </p:nvSpPr>
        <p:spPr>
          <a:xfrm>
            <a:off x="0" y="8685213"/>
            <a:ext cx="2971800" cy="457200"/>
          </a:xfrm>
          <a:prstGeom prst="rect">
            <a:avLst/>
          </a:prstGeom>
        </p:spPr>
        <p:txBody>
          <a:bodyPr vert="horz" lIns="91440" tIns="45720" rIns="91440" bIns="45720" anchor="b"/>
          <a:lstStyle>
            <a:lvl1pPr algn="l">
              <a:defRPr sz="1200"/>
            </a:lvl1pPr>
          </a:lstStyle>
          <a:p>
            <a:pPr lvl="0">
              <a:defRPr/>
            </a:pPr>
            <a:endParaRPr lang="ko-KR" altLang="en-US"/>
          </a:p>
        </p:txBody>
      </p:sp>
      <p:sp>
        <p:nvSpPr>
          <p:cNvPr id="7" name="슬라이드 번호 개체 틀 6"/>
          <p:cNvSpPr>
            <a:spLocks noGrp="1"/>
          </p:cNvSpPr>
          <p:nvPr>
            <p:ph type="sldNum" sz="quarter" idx="5"/>
          </p:nvPr>
        </p:nvSpPr>
        <p:spPr>
          <a:xfrm>
            <a:off x="3884613" y="8685213"/>
            <a:ext cx="2971800" cy="457200"/>
          </a:xfrm>
          <a:prstGeom prst="rect">
            <a:avLst/>
          </a:prstGeom>
        </p:spPr>
        <p:txBody>
          <a:bodyPr vert="horz" lIns="91440" tIns="45720" rIns="91440" bIns="45720" anchor="b"/>
          <a:lstStyle>
            <a:lvl1pPr algn="r">
              <a:defRPr sz="1200"/>
            </a:lvl1pPr>
          </a:lstStyle>
          <a:p>
            <a:pPr lvl="0">
              <a:defRPr/>
            </a:pPr>
            <a:fld id="{09F4262C-968C-4EE9-8164-CE16364706B3}" type="slidenum">
              <a:rPr lang="ko-KR" altLang="en-US"/>
              <a:pPr lvl="0">
                <a:defRPr/>
              </a:pPr>
              <a:t>‹#›</a:t>
            </a:fld>
            <a:endParaRPr lang="ko-KR" altLang="en-US"/>
          </a:p>
        </p:txBody>
      </p:sp>
    </p:spTree>
  </p:cSld>
  <p:clrMap bg1="lt1" tx1="dk1" bg2="lt2" tx2="dk2" accent1="accent1" accent2="accent2" accent3="accent3" accent4="accent4" accent5="accent5" accent6="accent6" hlink="hlink" folHlink="folHlink"/>
  <p:hf hdr="0" ftr="0" dt="0"/>
  <p:notesStyle>
    <a:lvl1pPr marL="0" algn="l" defTabSz="914400" rtl="0" eaLnBrk="1" latinLnBrk="1" hangingPunct="1">
      <a:defRPr sz="1200" kern="1200">
        <a:solidFill>
          <a:schemeClr val="tx1"/>
        </a:solidFill>
        <a:latin typeface="+mj-lt"/>
        <a:ea typeface="+mj-ea"/>
        <a:cs typeface="+mj-cs"/>
      </a:defRPr>
    </a:lvl1pPr>
    <a:lvl2pPr marL="457200" algn="l" defTabSz="914400" rtl="0" eaLnBrk="1" latinLnBrk="1" hangingPunct="1">
      <a:defRPr sz="1200" kern="1200">
        <a:solidFill>
          <a:schemeClr val="tx1"/>
        </a:solidFill>
        <a:latin typeface="+mj-lt"/>
        <a:ea typeface="+mj-ea"/>
        <a:cs typeface="+mj-cs"/>
      </a:defRPr>
    </a:lvl2pPr>
    <a:lvl3pPr marL="914400" algn="l" defTabSz="914400" rtl="0" eaLnBrk="1" latinLnBrk="1" hangingPunct="1">
      <a:defRPr sz="1200" kern="1200">
        <a:solidFill>
          <a:schemeClr val="tx1"/>
        </a:solidFill>
        <a:latin typeface="+mj-lt"/>
        <a:ea typeface="+mj-ea"/>
        <a:cs typeface="+mj-cs"/>
      </a:defRPr>
    </a:lvl3pPr>
    <a:lvl4pPr marL="1371600" algn="l" defTabSz="914400" rtl="0" eaLnBrk="1" latinLnBrk="1" hangingPunct="1">
      <a:defRPr sz="1200" kern="1200">
        <a:solidFill>
          <a:schemeClr val="tx1"/>
        </a:solidFill>
        <a:latin typeface="+mj-lt"/>
        <a:ea typeface="+mj-ea"/>
        <a:cs typeface="+mj-cs"/>
      </a:defRPr>
    </a:lvl4pPr>
    <a:lvl5pPr marL="1828800" algn="l" defTabSz="914400" rtl="0" eaLnBrk="1" latinLnBrk="1" hangingPunct="1">
      <a:defRPr sz="1200" kern="1200">
        <a:solidFill>
          <a:schemeClr val="tx1"/>
        </a:solidFill>
        <a:latin typeface="+mj-lt"/>
        <a:ea typeface="+mj-ea"/>
        <a:cs typeface="+mj-cs"/>
      </a:defRPr>
    </a:lvl5pPr>
    <a:lvl6pPr marL="2286000" algn="l" defTabSz="914400" rtl="0" eaLnBrk="1" latinLnBrk="1" hangingPunct="1">
      <a:defRPr sz="1200" kern="1200">
        <a:solidFill>
          <a:schemeClr val="tx1"/>
        </a:solidFill>
        <a:latin typeface="+mj-lt"/>
        <a:ea typeface="+mj-ea"/>
        <a:cs typeface="+mj-cs"/>
      </a:defRPr>
    </a:lvl6pPr>
    <a:lvl7pPr marL="2743200" algn="l" defTabSz="914400" rtl="0" eaLnBrk="1" latinLnBrk="1" hangingPunct="1">
      <a:defRPr sz="1200" kern="1200">
        <a:solidFill>
          <a:schemeClr val="tx1"/>
        </a:solidFill>
        <a:latin typeface="+mj-lt"/>
        <a:ea typeface="+mj-ea"/>
        <a:cs typeface="+mj-cs"/>
      </a:defRPr>
    </a:lvl7pPr>
    <a:lvl8pPr marL="3200400" algn="l" defTabSz="914400" rtl="0" eaLnBrk="1" latinLnBrk="1" hangingPunct="1">
      <a:defRPr sz="1200" kern="1200">
        <a:solidFill>
          <a:schemeClr val="tx1"/>
        </a:solidFill>
        <a:latin typeface="+mj-lt"/>
        <a:ea typeface="+mj-ea"/>
        <a:cs typeface="+mj-cs"/>
      </a:defRPr>
    </a:lvl8pPr>
    <a:lvl9pPr marL="3657600" algn="l" defTabSz="914400" rtl="0" eaLnBrk="1" latinLnBrk="1" hangingPunct="1">
      <a:defRPr sz="1200" kern="1200">
        <a:solidFill>
          <a:schemeClr val="tx1"/>
        </a:solidFill>
        <a:latin typeface="+mj-lt"/>
        <a:ea typeface="+mj-ea"/>
        <a:cs typeface="+mj-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3"/>
          <p:cNvSpPr>
            <a:spLocks noGrp="1" noRot="1" noChangeAspect="1" noTextEdit="1"/>
          </p:cNvSpPr>
          <p:nvPr>
            <p:ph type="sldImg" idx="2"/>
          </p:nvPr>
        </p:nvSpPr>
        <p:spPr>
          <a:xfrm>
            <a:off x="381000" y="685800"/>
            <a:ext cx="6096000" cy="3429000"/>
          </a:xfrm>
        </p:spPr>
        <p:txBody>
          <a:bodyPr/>
          <a:lstStyle/>
          <a:p>
            <a:pPr>
              <a:defRPr/>
            </a:pPr>
            <a:endParaRPr lang="ko-KR" altLang="en-US"/>
          </a:p>
        </p:txBody>
      </p:sp>
      <p:sp>
        <p:nvSpPr>
          <p:cNvPr id="3" name="슬라이드 노트 개체 틀 4"/>
          <p:cNvSpPr>
            <a:spLocks noGrp="1"/>
          </p:cNvSpPr>
          <p:nvPr>
            <p:ph type="body" sz="quarter" idx="3"/>
          </p:nvPr>
        </p:nvSpPr>
        <p:spPr/>
        <p:txBody>
          <a:bodyPr/>
          <a:lstStyle/>
          <a:p>
            <a:pPr>
              <a:defRPr/>
            </a:pPr>
            <a:endParaRPr lang="ko-KR" altLang="en-US"/>
          </a:p>
        </p:txBody>
      </p:sp>
      <p:sp>
        <p:nvSpPr>
          <p:cNvPr id="4" name="슬라이드 번호 개체 틀 6"/>
          <p:cNvSpPr>
            <a:spLocks noGrp="1"/>
          </p:cNvSpPr>
          <p:nvPr>
            <p:ph type="sldNum" sz="quarter" idx="5"/>
          </p:nvPr>
        </p:nvSpPr>
        <p:spPr/>
        <p:txBody>
          <a:bodyPr/>
          <a:lstStyle/>
          <a:p>
            <a:pPr lvl="0">
              <a:defRPr/>
            </a:pPr>
            <a:fld id="{09F4262C-968C-4EE9-8164-CE16364706B3}" type="slidenum">
              <a:rPr lang="en-US" altLang="en-US"/>
              <a:pPr lvl="0">
                <a:defRPr/>
              </a:pPr>
              <a:t>1</a:t>
            </a:fld>
            <a:endParaRPr lang="en-US"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3"/>
          <p:cNvSpPr>
            <a:spLocks noGrp="1" noRot="1" noChangeAspect="1" noTextEdit="1"/>
          </p:cNvSpPr>
          <p:nvPr>
            <p:ph type="sldImg" idx="2"/>
          </p:nvPr>
        </p:nvSpPr>
        <p:spPr>
          <a:xfrm>
            <a:off x="381000" y="685800"/>
            <a:ext cx="6096000" cy="3429000"/>
          </a:xfrm>
        </p:spPr>
        <p:txBody>
          <a:bodyPr/>
          <a:lstStyle/>
          <a:p>
            <a:pPr>
              <a:defRPr/>
            </a:pPr>
            <a:endParaRPr lang="ko-KR" altLang="en-US"/>
          </a:p>
        </p:txBody>
      </p:sp>
      <p:sp>
        <p:nvSpPr>
          <p:cNvPr id="3" name="슬라이드 노트 개체 틀 4"/>
          <p:cNvSpPr>
            <a:spLocks noGrp="1"/>
          </p:cNvSpPr>
          <p:nvPr>
            <p:ph type="body" sz="quarter" idx="3"/>
          </p:nvPr>
        </p:nvSpPr>
        <p:spPr/>
        <p:txBody>
          <a:bodyPr/>
          <a:lstStyle/>
          <a:p>
            <a:pPr>
              <a:defRPr/>
            </a:pPr>
            <a:r>
              <a:rPr lang="en-US" altLang="ko-KR"/>
              <a:t>1.</a:t>
            </a:r>
            <a:r>
              <a:rPr lang="ko-KR" altLang="en-US"/>
              <a:t> 데이터 수집 소개 부분</a:t>
            </a:r>
            <a:r>
              <a:rPr lang="en-US" altLang="ko-KR"/>
              <a:t>,</a:t>
            </a:r>
            <a:r>
              <a:rPr lang="ko-KR" altLang="en-US"/>
              <a:t> 이런 이런 문제를 해결하기 위해 어디서 데이터를 가져왔는지</a:t>
            </a:r>
          </a:p>
          <a:p>
            <a:pPr>
              <a:defRPr/>
            </a:pPr>
            <a:r>
              <a:rPr lang="en-US" altLang="ko-KR"/>
              <a:t>2.</a:t>
            </a:r>
            <a:r>
              <a:rPr lang="ko-KR" altLang="en-US"/>
              <a:t> 시각화된 그래프에 그래프 제목</a:t>
            </a:r>
            <a:r>
              <a:rPr lang="en-US" altLang="ko-KR"/>
              <a:t>,</a:t>
            </a:r>
            <a:r>
              <a:rPr lang="ko-KR" altLang="en-US"/>
              <a:t> 어떤 그래프로 시각화한건지</a:t>
            </a:r>
            <a:r>
              <a:rPr lang="en-US" altLang="ko-KR"/>
              <a:t>,</a:t>
            </a:r>
            <a:r>
              <a:rPr lang="ko-KR" altLang="en-US"/>
              <a:t> 결과에 대한 간단한 설명</a:t>
            </a:r>
          </a:p>
        </p:txBody>
      </p:sp>
      <p:sp>
        <p:nvSpPr>
          <p:cNvPr id="4" name="슬라이드 번호 개체 틀 6"/>
          <p:cNvSpPr>
            <a:spLocks noGrp="1"/>
          </p:cNvSpPr>
          <p:nvPr>
            <p:ph type="sldNum" sz="quarter" idx="5"/>
          </p:nvPr>
        </p:nvSpPr>
        <p:spPr/>
        <p:txBody>
          <a:bodyPr/>
          <a:lstStyle/>
          <a:p>
            <a:pPr lvl="0">
              <a:defRPr/>
            </a:pPr>
            <a:fld id="{09F4262C-968C-4EE9-8164-CE16364706B3}" type="slidenum">
              <a:rPr lang="en-US" altLang="en-US"/>
              <a:pPr lvl="0">
                <a:defRPr/>
              </a:pPr>
              <a:t>26</a:t>
            </a:fld>
            <a:endParaRPr lang="en-US" altLang="en-US"/>
          </a:p>
        </p:txBody>
      </p:sp>
    </p:spTree>
    <p:extLst>
      <p:ext uri="{BB962C8B-B14F-4D97-AF65-F5344CB8AC3E}">
        <p14:creationId xmlns:p14="http://schemas.microsoft.com/office/powerpoint/2010/main" val="18092651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914399" y="2130425"/>
            <a:ext cx="10363199" cy="1470025"/>
          </a:xfrm>
        </p:spPr>
        <p:txBody>
          <a:bodyPr/>
          <a:lstStyle/>
          <a:p>
            <a:r>
              <a:rPr lang="ko-KR" altLang="en-US"/>
              <a:t>마스터 제목 스타일 편집</a:t>
            </a:r>
          </a:p>
        </p:txBody>
      </p:sp>
      <p:sp>
        <p:nvSpPr>
          <p:cNvPr id="3" name="부제목 2"/>
          <p:cNvSpPr>
            <a:spLocks noGrp="1"/>
          </p:cNvSpPr>
          <p:nvPr>
            <p:ph type="subTitle" idx="1"/>
          </p:nvPr>
        </p:nvSpPr>
        <p:spPr>
          <a:xfrm>
            <a:off x="1828799" y="3886200"/>
            <a:ext cx="8534399"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D8D7A7C4-C82A-4D21-9AB0-F0C5A1D3EF09}" type="datetime1">
              <a:rPr lang="ko-KR" altLang="en-US" smtClean="0"/>
              <a:pPr/>
              <a:t>2022-12-06</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D22CD3B-FDDF-4998-970C-76E6E0BEC65F}" type="slidenum">
              <a:rPr lang="ko-KR" altLang="en-US" smtClean="0"/>
              <a:pPr/>
              <a:t>‹#›</a:t>
            </a:fld>
            <a:endParaRPr lang="ko-KR"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nly" preserve="1">
  <p:cSld name="간지">
    <p:spTree>
      <p:nvGrpSpPr>
        <p:cNvPr id="1" name=""/>
        <p:cNvGrpSpPr/>
        <p:nvPr/>
      </p:nvGrpSpPr>
      <p:grpSpPr>
        <a:xfrm>
          <a:off x="0" y="0"/>
          <a:ext cx="0" cy="0"/>
          <a:chOff x="0" y="0"/>
          <a:chExt cx="0" cy="0"/>
        </a:xfrm>
      </p:grpSpPr>
      <p:sp>
        <p:nvSpPr>
          <p:cNvPr id="2" name="제목 1"/>
          <p:cNvSpPr>
            <a:spLocks noGrp="1"/>
          </p:cNvSpPr>
          <p:nvPr>
            <p:ph type="ctrTitle"/>
          </p:nvPr>
        </p:nvSpPr>
        <p:spPr>
          <a:xfrm>
            <a:off x="-12314" y="2130425"/>
            <a:ext cx="12192000" cy="1470025"/>
          </a:xfrm>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D8D7A7C4-C82A-4D21-9AB0-F0C5A1D3EF09}" type="datetimeFigureOut">
              <a:rPr lang="ko-KR" altLang="en-US" smtClean="0"/>
              <a:pPr/>
              <a:t>2022-12-06</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AD22CD3B-FDDF-4998-970C-76E6E0BEC65F}" type="slidenum">
              <a:rPr lang="ko-KR" altLang="en-US" smtClean="0"/>
              <a:pPr/>
              <a:t>‹#›</a:t>
            </a:fld>
            <a:endParaRPr lang="ko-KR"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clipArtAndTx" preserve="1">
  <p:cSld name="목차">
    <p:spTree>
      <p:nvGrpSpPr>
        <p:cNvPr id="1" name=""/>
        <p:cNvGrpSpPr/>
        <p:nvPr/>
      </p:nvGrpSpPr>
      <p:grpSpPr>
        <a:xfrm>
          <a:off x="0" y="0"/>
          <a:ext cx="0" cy="0"/>
          <a:chOff x="0" y="0"/>
          <a:chExt cx="0" cy="0"/>
        </a:xfrm>
      </p:grpSpPr>
      <p:sp>
        <p:nvSpPr>
          <p:cNvPr id="2" name="제목 1"/>
          <p:cNvSpPr>
            <a:spLocks noGrp="1"/>
          </p:cNvSpPr>
          <p:nvPr>
            <p:ph type="title"/>
          </p:nvPr>
        </p:nvSpPr>
        <p:spPr>
          <a:xfrm>
            <a:off x="609599" y="274638"/>
            <a:ext cx="10972799" cy="1143000"/>
          </a:xfrm>
        </p:spPr>
        <p:txBody>
          <a:bodyPr/>
          <a:lstStyle>
            <a:lvl1pPr>
              <a:defRPr/>
            </a:lvl1pPr>
          </a:lstStyle>
          <a:p>
            <a:r>
              <a:rPr lang="ko-KR" altLang="en-US"/>
              <a:t>마스터 제목 스타일 편집</a:t>
            </a:r>
          </a:p>
        </p:txBody>
      </p:sp>
      <p:sp>
        <p:nvSpPr>
          <p:cNvPr id="3" name="텍스트 개체 틀 2"/>
          <p:cNvSpPr>
            <a:spLocks noGrp="1"/>
          </p:cNvSpPr>
          <p:nvPr>
            <p:ph type="body" sz="quarter" idx="1"/>
          </p:nvPr>
        </p:nvSpPr>
        <p:spPr>
          <a:xfrm>
            <a:off x="2859322" y="2196090"/>
            <a:ext cx="6475199" cy="3240000"/>
          </a:xfrm>
        </p:spPr>
        <p:txBody>
          <a:bodyPr>
            <a:normAutofit/>
          </a:bodyPr>
          <a:lstStyle>
            <a:lvl1pPr>
              <a:lnSpc>
                <a:spcPct val="150000"/>
              </a:lnSpc>
              <a:defRPr sz="2400"/>
            </a:lvl1pPr>
            <a:lvl2pPr>
              <a:defRPr sz="2000"/>
            </a:lvl2pPr>
            <a:lvl3pPr>
              <a:defRPr sz="1800"/>
            </a:lvl3pPr>
            <a:lvl4pPr>
              <a:defRPr sz="1600"/>
            </a:lvl4pPr>
            <a:lvl5pPr>
              <a:defRPr sz="1600"/>
            </a:lvl5pPr>
          </a:lstStyle>
          <a:p>
            <a:pPr lvl="0"/>
            <a:r>
              <a:rPr lang="ko-KR" altLang="en-US"/>
              <a:t>첫째 목차</a:t>
            </a:r>
          </a:p>
          <a:p>
            <a:pPr lvl="0"/>
            <a:r>
              <a:rPr lang="ko-KR" altLang="en-US"/>
              <a:t>둘째 목차</a:t>
            </a:r>
          </a:p>
          <a:p>
            <a:pPr lvl="0"/>
            <a:r>
              <a:rPr lang="ko-KR" altLang="en-US"/>
              <a:t>셋째 목차</a:t>
            </a:r>
          </a:p>
          <a:p>
            <a:pPr lvl="0"/>
            <a:r>
              <a:rPr lang="ko-KR" altLang="en-US"/>
              <a:t>넷째 목차</a:t>
            </a:r>
          </a:p>
          <a:p>
            <a:pPr lvl="0"/>
            <a:r>
              <a:rPr lang="ko-KR" altLang="en-US"/>
              <a:t>다섯째 목차</a:t>
            </a:r>
          </a:p>
        </p:txBody>
      </p:sp>
      <p:sp>
        <p:nvSpPr>
          <p:cNvPr id="4" name="날짜 개체 틀 3"/>
          <p:cNvSpPr>
            <a:spLocks noGrp="1"/>
          </p:cNvSpPr>
          <p:nvPr>
            <p:ph type="dt" sz="half" idx="10"/>
          </p:nvPr>
        </p:nvSpPr>
        <p:spPr/>
        <p:txBody>
          <a:bodyPr/>
          <a:lstStyle/>
          <a:p>
            <a:fld id="{D8D7A7C4-C82A-4D21-9AB0-F0C5A1D3EF09}" type="datetimeFigureOut">
              <a:rPr lang="ko-KR" altLang="en-US" smtClean="0"/>
              <a:pPr/>
              <a:t>2022-12-06</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D22CD3B-FDDF-4998-970C-76E6E0BEC65F}" type="slidenum">
              <a:rPr lang="ko-KR" altLang="en-US" smtClean="0"/>
              <a:pPr/>
              <a:t>‹#›</a:t>
            </a:fld>
            <a:endParaRPr lang="ko-KR"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세로 제목 및 본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8839199" y="274638"/>
            <a:ext cx="2743199" cy="5851525"/>
          </a:xfrm>
        </p:spPr>
        <p:txBody>
          <a:bodyPr vert="eaVert"/>
          <a:lstStyle/>
          <a:p>
            <a:r>
              <a:rPr lang="ko-KR" altLang="en-US"/>
              <a:t>마스터 제목 스타일 편집</a:t>
            </a:r>
          </a:p>
        </p:txBody>
      </p:sp>
      <p:sp>
        <p:nvSpPr>
          <p:cNvPr id="3" name="세로 본문 개체 틀 2"/>
          <p:cNvSpPr>
            <a:spLocks noGrp="1"/>
          </p:cNvSpPr>
          <p:nvPr>
            <p:ph type="body" orient="vert" idx="1"/>
          </p:nvPr>
        </p:nvSpPr>
        <p:spPr>
          <a:xfrm>
            <a:off x="609599" y="274638"/>
            <a:ext cx="8026399"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D8D7A7C4-C82A-4D21-9AB0-F0C5A1D3EF09}" type="datetimeFigureOut">
              <a:rPr lang="ko-KR" altLang="en-US" smtClean="0"/>
              <a:pPr/>
              <a:t>2022-12-06</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D22CD3B-FDDF-4998-970C-76E6E0BEC65F}" type="slidenum">
              <a:rPr lang="ko-KR" altLang="en-US" smtClean="0"/>
              <a:pPr/>
              <a:t>‹#›</a:t>
            </a:fld>
            <a:endParaRPr lang="ko-KR"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914399" y="2130425"/>
            <a:ext cx="10363199" cy="1470025"/>
          </a:xfrm>
        </p:spPr>
        <p:txBody>
          <a:bodyPr/>
          <a:lstStyle/>
          <a:p>
            <a:r>
              <a:rPr lang="ko-KR" altLang="en-US"/>
              <a:t>마스터 제목 스타일 편집</a:t>
            </a:r>
          </a:p>
        </p:txBody>
      </p:sp>
      <p:sp>
        <p:nvSpPr>
          <p:cNvPr id="3" name="부제목 2"/>
          <p:cNvSpPr>
            <a:spLocks noGrp="1"/>
          </p:cNvSpPr>
          <p:nvPr>
            <p:ph type="subTitle" idx="1"/>
          </p:nvPr>
        </p:nvSpPr>
        <p:spPr>
          <a:xfrm>
            <a:off x="1828799" y="3886200"/>
            <a:ext cx="8534399"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D8D7A7C4-C82A-4D21-9AB0-F0C5A1D3EF09}" type="datetime1">
              <a:rPr lang="ko-KR" altLang="en-US" smtClean="0"/>
              <a:pPr/>
              <a:t>2022-12-06</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D22CD3B-FDDF-4998-970C-76E6E0BEC65F}" type="slidenum">
              <a:rPr lang="ko-KR" altLang="en-US" smtClean="0"/>
              <a:pPr/>
              <a:t>‹#›</a:t>
            </a:fld>
            <a:endParaRPr lang="ko-KR"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D8D7A7C4-C82A-4D21-9AB0-F0C5A1D3EF09}" type="datetimeFigureOut">
              <a:rPr lang="ko-KR" altLang="en-US" smtClean="0"/>
              <a:pPr/>
              <a:t>2022-12-06</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D22CD3B-FDDF-4998-970C-76E6E0BEC65F}" type="slidenum">
              <a:rPr lang="ko-KR" altLang="en-US" smtClean="0"/>
              <a:pPr/>
              <a:t>‹#›</a:t>
            </a:fld>
            <a:endParaRPr lang="ko-KR"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D8D7A7C4-C82A-4D21-9AB0-F0C5A1D3EF09}" type="datetimeFigureOut">
              <a:rPr lang="ko-KR" altLang="en-US" smtClean="0"/>
              <a:pPr/>
              <a:t>2022-12-06</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AD22CD3B-FDDF-4998-970C-76E6E0BEC65F}" type="slidenum">
              <a:rPr lang="ko-KR" altLang="en-US" smtClean="0"/>
              <a:pPr/>
              <a:t>‹#›</a:t>
            </a:fld>
            <a:endParaRPr lang="ko-KR"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963083" y="4406900"/>
            <a:ext cx="10363199" cy="1362075"/>
          </a:xfrm>
        </p:spPr>
        <p:txBody>
          <a:bodyPr anchor="t"/>
          <a:lstStyle>
            <a:lvl1pPr>
              <a:defRPr sz="4000" b="1" cap="all"/>
            </a:lvl1pPr>
          </a:lstStyle>
          <a:p>
            <a:r>
              <a:rPr lang="ko-KR" altLang="en-US"/>
              <a:t>마스터 제목 스타일 편집</a:t>
            </a:r>
          </a:p>
        </p:txBody>
      </p:sp>
      <p:sp>
        <p:nvSpPr>
          <p:cNvPr id="3" name="텍스트 개체 틀 2"/>
          <p:cNvSpPr>
            <a:spLocks noGrp="1"/>
          </p:cNvSpPr>
          <p:nvPr>
            <p:ph type="body" idx="1"/>
          </p:nvPr>
        </p:nvSpPr>
        <p:spPr>
          <a:xfrm>
            <a:off x="963083" y="2906713"/>
            <a:ext cx="10363198"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D8D7A7C4-C82A-4D21-9AB0-F0C5A1D3EF09}" type="datetimeFigureOut">
              <a:rPr lang="ko-KR" altLang="en-US" smtClean="0"/>
              <a:pPr/>
              <a:t>2022-12-06</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D22CD3B-FDDF-4998-970C-76E6E0BEC65F}" type="slidenum">
              <a:rPr lang="ko-KR" altLang="en-US" smtClean="0"/>
              <a:pPr/>
              <a:t>‹#›</a:t>
            </a:fld>
            <a:endParaRPr lang="ko-KR"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내용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609599" y="1600200"/>
            <a:ext cx="5384799"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6197599" y="1600200"/>
            <a:ext cx="5384799"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3"/>
          <p:cNvSpPr>
            <a:spLocks noGrp="1"/>
          </p:cNvSpPr>
          <p:nvPr>
            <p:ph type="dt" sz="half" idx="10"/>
          </p:nvPr>
        </p:nvSpPr>
        <p:spPr/>
        <p:txBody>
          <a:bodyPr/>
          <a:lstStyle/>
          <a:p>
            <a:fld id="{D8D7A7C4-C82A-4D21-9AB0-F0C5A1D3EF09}" type="datetimeFigureOut">
              <a:rPr lang="ko-KR" altLang="en-US" smtClean="0"/>
              <a:pPr/>
              <a:t>2022-12-06</a:t>
            </a:fld>
            <a:endParaRPr lang="ko-KR" altLang="en-US"/>
          </a:p>
        </p:txBody>
      </p:sp>
      <p:sp>
        <p:nvSpPr>
          <p:cNvPr id="6" name="바닥글 개체 틀 4"/>
          <p:cNvSpPr>
            <a:spLocks noGrp="1"/>
          </p:cNvSpPr>
          <p:nvPr>
            <p:ph type="ftr" sz="quarter" idx="11"/>
          </p:nvPr>
        </p:nvSpPr>
        <p:spPr/>
        <p:txBody>
          <a:bodyPr/>
          <a:lstStyle/>
          <a:p>
            <a:endParaRPr lang="ko-KR" altLang="en-US"/>
          </a:p>
        </p:txBody>
      </p:sp>
      <p:sp>
        <p:nvSpPr>
          <p:cNvPr id="7" name="슬라이드 번호 개체 틀 5"/>
          <p:cNvSpPr>
            <a:spLocks noGrp="1"/>
          </p:cNvSpPr>
          <p:nvPr>
            <p:ph type="sldNum" sz="quarter" idx="12"/>
          </p:nvPr>
        </p:nvSpPr>
        <p:spPr/>
        <p:txBody>
          <a:bodyPr/>
          <a:lstStyle/>
          <a:p>
            <a:fld id="{AD22CD3B-FDDF-4998-970C-76E6E0BEC65F}" type="slidenum">
              <a:rPr lang="ko-KR" altLang="en-US" smtClean="0"/>
              <a:pPr/>
              <a:t>‹#›</a:t>
            </a:fld>
            <a:endParaRPr lang="ko-KR"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D8D7A7C4-C82A-4D21-9AB0-F0C5A1D3EF09}" type="datetimeFigureOut">
              <a:rPr lang="ko-KR" altLang="en-US" smtClean="0"/>
              <a:pPr/>
              <a:t>2022-12-06</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AD22CD3B-FDDF-4998-970C-76E6E0BEC65F}" type="slidenum">
              <a:rPr lang="ko-KR" altLang="en-US" smtClean="0"/>
              <a:pPr/>
              <a:t>‹#›</a:t>
            </a:fld>
            <a:endParaRPr lang="ko-KR"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bl" preserve="1">
  <p:cSld name="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표 개체 틀 2"/>
          <p:cNvSpPr>
            <a:spLocks noGrp="1"/>
          </p:cNvSpPr>
          <p:nvPr>
            <p:ph type="tbl" sz="quarter" idx="1"/>
          </p:nvPr>
        </p:nvSpPr>
        <p:spPr>
          <a:xfrm>
            <a:off x="608037" y="1643063"/>
            <a:ext cx="10972799" cy="4525200"/>
          </a:xfrm>
        </p:spPr>
        <p:txBody>
          <a:bodyPr/>
          <a:lstStyle>
            <a:lvl1pPr marL="0" indent="0">
              <a:buFontTx/>
              <a:buNone/>
              <a:defRPr/>
            </a:lvl1pPr>
          </a:lstStyle>
          <a:p>
            <a:r>
              <a:rPr lang="ko-KR" altLang="en-US"/>
              <a:t>표를 추가하려면 아이콘을 클릭하십시오</a:t>
            </a:r>
          </a:p>
        </p:txBody>
      </p:sp>
      <p:sp>
        <p:nvSpPr>
          <p:cNvPr id="5" name="날짜 개체 틀 3"/>
          <p:cNvSpPr>
            <a:spLocks noGrp="1"/>
          </p:cNvSpPr>
          <p:nvPr>
            <p:ph type="dt" sz="half" idx="10"/>
          </p:nvPr>
        </p:nvSpPr>
        <p:spPr/>
        <p:txBody>
          <a:bodyPr/>
          <a:lstStyle/>
          <a:p>
            <a:fld id="{D8D7A7C4-C82A-4D21-9AB0-F0C5A1D3EF09}" type="datetimeFigureOut">
              <a:rPr lang="ko-KR" altLang="en-US" smtClean="0"/>
              <a:pPr/>
              <a:t>2022-12-06</a:t>
            </a:fld>
            <a:endParaRPr lang="ko-KR" altLang="en-US"/>
          </a:p>
        </p:txBody>
      </p:sp>
      <p:sp>
        <p:nvSpPr>
          <p:cNvPr id="6" name="바닥글 개체 틀 4"/>
          <p:cNvSpPr>
            <a:spLocks noGrp="1"/>
          </p:cNvSpPr>
          <p:nvPr>
            <p:ph type="ftr" sz="quarter" idx="11"/>
          </p:nvPr>
        </p:nvSpPr>
        <p:spPr/>
        <p:txBody>
          <a:bodyPr/>
          <a:lstStyle/>
          <a:p>
            <a:endParaRPr lang="ko-KR" altLang="en-US"/>
          </a:p>
        </p:txBody>
      </p:sp>
      <p:sp>
        <p:nvSpPr>
          <p:cNvPr id="7" name="슬라이드 번호 개체 틀 5"/>
          <p:cNvSpPr>
            <a:spLocks noGrp="1"/>
          </p:cNvSpPr>
          <p:nvPr>
            <p:ph type="sldNum" sz="quarter" idx="12"/>
          </p:nvPr>
        </p:nvSpPr>
        <p:spPr/>
        <p:txBody>
          <a:bodyPr/>
          <a:lstStyle/>
          <a:p>
            <a:fld id="{AD22CD3B-FDDF-4998-970C-76E6E0BEC65F}" type="slidenum">
              <a:rPr lang="ko-KR" altLang="en-US" smtClean="0"/>
              <a:pPr/>
              <a:t>‹#›</a:t>
            </a:fld>
            <a:endParaRPr lang="ko-KR"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D8D7A7C4-C82A-4D21-9AB0-F0C5A1D3EF09}" type="datetimeFigureOut">
              <a:rPr lang="ko-KR" altLang="en-US" smtClean="0"/>
              <a:pPr/>
              <a:t>2022-12-06</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D22CD3B-FDDF-4998-970C-76E6E0BEC65F}" type="slidenum">
              <a:rPr lang="ko-KR" altLang="en-US" smtClean="0"/>
              <a:pPr/>
              <a:t>‹#›</a:t>
            </a:fld>
            <a:endParaRPr lang="ko-KR"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내용 4개" type="fourObj" preserve="1">
  <p:cSld name="내용 4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pPr lvl="0"/>
            <a:r>
              <a:rPr lang="ko-KR" altLang="en-US"/>
              <a:t>마스터 제목 스타일 편집</a:t>
            </a:r>
          </a:p>
        </p:txBody>
      </p:sp>
      <p:sp>
        <p:nvSpPr>
          <p:cNvPr id="3" name="내용 개체 틀 2"/>
          <p:cNvSpPr>
            <a:spLocks noGrp="1"/>
          </p:cNvSpPr>
          <p:nvPr>
            <p:ph sz="half" idx="1"/>
          </p:nvPr>
        </p:nvSpPr>
        <p:spPr>
          <a:xfrm>
            <a:off x="609330" y="1599543"/>
            <a:ext cx="5382425" cy="2195099"/>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6194867" y="1599543"/>
            <a:ext cx="5382425" cy="2195099"/>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내용 개체 틀 4"/>
          <p:cNvSpPr>
            <a:spLocks noGrp="1"/>
          </p:cNvSpPr>
          <p:nvPr>
            <p:ph sz="half" idx="3"/>
          </p:nvPr>
        </p:nvSpPr>
        <p:spPr>
          <a:xfrm>
            <a:off x="607769" y="3982586"/>
            <a:ext cx="5382425" cy="2195099"/>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내용 개체 틀 5"/>
          <p:cNvSpPr>
            <a:spLocks noGrp="1"/>
          </p:cNvSpPr>
          <p:nvPr>
            <p:ph sz="half" idx="4"/>
          </p:nvPr>
        </p:nvSpPr>
        <p:spPr>
          <a:xfrm>
            <a:off x="6193306" y="3982586"/>
            <a:ext cx="5382425" cy="2195099"/>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10" name="날짜 개체 틀 3"/>
          <p:cNvSpPr>
            <a:spLocks noGrp="1"/>
          </p:cNvSpPr>
          <p:nvPr>
            <p:ph type="dt" sz="half" idx="10"/>
          </p:nvPr>
        </p:nvSpPr>
        <p:spPr/>
        <p:txBody>
          <a:bodyPr vert="horz" wrap="square" lIns="91440" tIns="45720" rIns="91440" bIns="45720" anchor="ctr">
            <a:noAutofit/>
          </a:bodyPr>
          <a:lstStyle>
            <a:lvl1pPr marL="0" lvl="0" indent="0" algn="l" defTabSz="1028836" rtl="0" eaLnBrk="1" latinLnBrk="1" hangingPunct="1">
              <a:lnSpc>
                <a:spcPct val="100000"/>
              </a:lnSpc>
              <a:spcBef>
                <a:spcPct val="0"/>
              </a:spcBef>
              <a:spcAft>
                <a:spcPct val="0"/>
              </a:spcAft>
              <a:buNone/>
              <a:defRPr kumimoji="1" lang="ko-KR" altLang="en-US" sz="1200" b="0" i="0" u="none" baseline="0">
                <a:solidFill>
                  <a:srgbClr val="8C8C8C">
                    <a:alpha val="100000"/>
                  </a:srgbClr>
                </a:solidFill>
                <a:latin typeface="Calibri"/>
                <a:ea typeface="맑은 고딕"/>
              </a:defRPr>
            </a:lvl1pPr>
          </a:lstStyle>
          <a:p>
            <a:pPr marL="0" lvl="0" indent="0" algn="l" defTabSz="1028836" rtl="0" eaLnBrk="1" latinLnBrk="1" hangingPunct="1">
              <a:lnSpc>
                <a:spcPct val="100000"/>
              </a:lnSpc>
              <a:spcBef>
                <a:spcPct val="0"/>
              </a:spcBef>
              <a:spcAft>
                <a:spcPct val="0"/>
              </a:spcAft>
              <a:buNone/>
            </a:pPr>
            <a:fld id="{0ACBADEA-35EB-48C3-8A98-43F53C0FE742}" type="datetime1">
              <a:rPr kumimoji="1" lang="ko-KR" altLang="en-US" sz="1200" b="0" i="0" u="none" baseline="0">
                <a:solidFill>
                  <a:srgbClr val="8C8C8C">
                    <a:alpha val="100000"/>
                  </a:srgbClr>
                </a:solidFill>
                <a:latin typeface="Calibri"/>
                <a:ea typeface="맑은 고딕"/>
              </a:rPr>
              <a:pPr marL="0" lvl="0" indent="0" algn="l" defTabSz="1028836" rtl="0" eaLnBrk="1" latinLnBrk="1" hangingPunct="1">
                <a:lnSpc>
                  <a:spcPct val="100000"/>
                </a:lnSpc>
                <a:spcBef>
                  <a:spcPct val="0"/>
                </a:spcBef>
                <a:spcAft>
                  <a:spcPct val="0"/>
                </a:spcAft>
                <a:buNone/>
              </a:pPr>
              <a:t>2022-12-06</a:t>
            </a:fld>
            <a:endParaRPr kumimoji="1" lang="ko-KR" altLang="en-US" sz="1200" b="0" i="0" u="none" baseline="0">
              <a:solidFill>
                <a:srgbClr val="8C8C8C">
                  <a:alpha val="100000"/>
                </a:srgbClr>
              </a:solidFill>
              <a:latin typeface="Calibri"/>
              <a:ea typeface="맑은 고딕"/>
            </a:endParaRPr>
          </a:p>
        </p:txBody>
      </p:sp>
      <p:sp>
        <p:nvSpPr>
          <p:cNvPr id="11" name="바닥글 개체 틀 4"/>
          <p:cNvSpPr>
            <a:spLocks noGrp="1"/>
          </p:cNvSpPr>
          <p:nvPr>
            <p:ph type="ftr" sz="quarter" idx="11"/>
          </p:nvPr>
        </p:nvSpPr>
        <p:spPr/>
        <p:txBody>
          <a:bodyPr vert="horz" wrap="square" lIns="91440" tIns="45720" rIns="91440" bIns="45720" anchor="ctr">
            <a:noAutofit/>
          </a:bodyPr>
          <a:lstStyle>
            <a:lvl1pPr marL="0" lvl="0" indent="0" algn="ctr" defTabSz="1028836" rtl="0" eaLnBrk="1" latinLnBrk="1" hangingPunct="1">
              <a:lnSpc>
                <a:spcPct val="100000"/>
              </a:lnSpc>
              <a:spcBef>
                <a:spcPct val="0"/>
              </a:spcBef>
              <a:spcAft>
                <a:spcPct val="0"/>
              </a:spcAft>
              <a:buNone/>
              <a:defRPr kumimoji="1" lang="ko-KR" altLang="en-US" sz="1200" b="0" i="0" u="none" baseline="0">
                <a:solidFill>
                  <a:srgbClr val="8C8C8C">
                    <a:alpha val="100000"/>
                  </a:srgbClr>
                </a:solidFill>
                <a:latin typeface="Calibri"/>
                <a:ea typeface="맑은 고딕"/>
              </a:defRPr>
            </a:lvl1pPr>
          </a:lstStyle>
          <a:p>
            <a:pPr marL="0" lvl="0" indent="0" algn="ctr" defTabSz="1028836" rtl="0" eaLnBrk="1" latinLnBrk="1" hangingPunct="1">
              <a:lnSpc>
                <a:spcPct val="100000"/>
              </a:lnSpc>
              <a:spcBef>
                <a:spcPct val="0"/>
              </a:spcBef>
              <a:spcAft>
                <a:spcPct val="0"/>
              </a:spcAft>
              <a:buNone/>
            </a:pPr>
            <a:endParaRPr kumimoji="1" lang="ko-KR" altLang="en-US" sz="1200" b="0" i="0" u="none" baseline="0">
              <a:solidFill>
                <a:srgbClr val="8C8C8C">
                  <a:alpha val="100000"/>
                </a:srgbClr>
              </a:solidFill>
              <a:latin typeface="Calibri"/>
              <a:ea typeface="맑은 고딕"/>
            </a:endParaRPr>
          </a:p>
        </p:txBody>
      </p:sp>
      <p:sp>
        <p:nvSpPr>
          <p:cNvPr id="12" name="슬라이드 번호 개체 틀 5"/>
          <p:cNvSpPr>
            <a:spLocks noGrp="1"/>
          </p:cNvSpPr>
          <p:nvPr>
            <p:ph type="sldNum" sz="quarter" idx="12"/>
          </p:nvPr>
        </p:nvSpPr>
        <p:spPr/>
        <p:txBody>
          <a:bodyPr vert="horz" wrap="square" lIns="91440" tIns="45720" rIns="91440" bIns="45720" anchor="ctr">
            <a:noAutofit/>
          </a:bodyPr>
          <a:lstStyle>
            <a:lvl1pPr marL="0" lvl="0" indent="0" algn="r" defTabSz="1028836" rtl="0" eaLnBrk="1" latinLnBrk="1" hangingPunct="1">
              <a:lnSpc>
                <a:spcPct val="100000"/>
              </a:lnSpc>
              <a:spcBef>
                <a:spcPct val="0"/>
              </a:spcBef>
              <a:spcAft>
                <a:spcPct val="0"/>
              </a:spcAft>
              <a:buNone/>
              <a:defRPr kumimoji="1" lang="en-US" altLang="ko-KR" sz="1200" b="0" i="0" u="none" baseline="0">
                <a:solidFill>
                  <a:srgbClr val="8C8C8C">
                    <a:alpha val="100000"/>
                  </a:srgbClr>
                </a:solidFill>
                <a:latin typeface="Calibri"/>
                <a:ea typeface="맑은 고딕"/>
              </a:defRPr>
            </a:lvl1pPr>
          </a:lstStyle>
          <a:p>
            <a:pPr marL="0" lvl="0" indent="0" algn="r" defTabSz="1028836" rtl="0" eaLnBrk="1" latinLnBrk="1" hangingPunct="1">
              <a:lnSpc>
                <a:spcPct val="100000"/>
              </a:lnSpc>
              <a:spcBef>
                <a:spcPct val="0"/>
              </a:spcBef>
              <a:spcAft>
                <a:spcPct val="0"/>
              </a:spcAft>
              <a:buNone/>
            </a:pPr>
            <a:fld id="{BE319486-5191-4552-989A-DF4018DBDF67}" type="slidenum">
              <a:rPr kumimoji="1" lang="en-US" altLang="ko-KR" sz="1200" b="0" i="0" u="none" baseline="0">
                <a:solidFill>
                  <a:srgbClr val="8C8C8C">
                    <a:alpha val="100000"/>
                  </a:srgbClr>
                </a:solidFill>
                <a:latin typeface="Calibri"/>
                <a:ea typeface="맑은 고딕"/>
              </a:rPr>
              <a:pPr marL="0" lvl="0" indent="0" algn="r" defTabSz="1028836" rtl="0" eaLnBrk="1" latinLnBrk="1" hangingPunct="1">
                <a:lnSpc>
                  <a:spcPct val="100000"/>
                </a:lnSpc>
                <a:spcBef>
                  <a:spcPct val="0"/>
                </a:spcBef>
                <a:spcAft>
                  <a:spcPct val="0"/>
                </a:spcAft>
                <a:buNone/>
              </a:pPr>
              <a:t>‹#›</a:t>
            </a:fld>
            <a:endParaRPr kumimoji="1" lang="en-US" altLang="ko-KR" sz="1200" b="0" i="0" u="none" baseline="0">
              <a:solidFill>
                <a:srgbClr val="8C8C8C">
                  <a:alpha val="100000"/>
                </a:srgbClr>
              </a:solidFill>
              <a:latin typeface="Calibri"/>
              <a:ea typeface="맑은 고딕"/>
            </a:endParaRPr>
          </a:p>
        </p:txBody>
      </p:sp>
    </p:spTree>
    <p:extLst>
      <p:ext uri="{BB962C8B-B14F-4D97-AF65-F5344CB8AC3E}">
        <p14:creationId xmlns:p14="http://schemas.microsoft.com/office/powerpoint/2010/main" val="507022205"/>
      </p:ext>
    </p:extLst>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그림 및 설명">
    <p:spTree>
      <p:nvGrpSpPr>
        <p:cNvPr id="1" name=""/>
        <p:cNvGrpSpPr/>
        <p:nvPr/>
      </p:nvGrpSpPr>
      <p:grpSpPr>
        <a:xfrm>
          <a:off x="0" y="0"/>
          <a:ext cx="0" cy="0"/>
          <a:chOff x="0" y="0"/>
          <a:chExt cx="0" cy="0"/>
        </a:xfrm>
      </p:grpSpPr>
      <p:sp>
        <p:nvSpPr>
          <p:cNvPr id="2" name="제목 1"/>
          <p:cNvSpPr>
            <a:spLocks noGrp="1"/>
          </p:cNvSpPr>
          <p:nvPr>
            <p:ph type="title"/>
          </p:nvPr>
        </p:nvSpPr>
        <p:spPr>
          <a:xfrm>
            <a:off x="2389717" y="4800600"/>
            <a:ext cx="7315199"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2389717" y="612775"/>
            <a:ext cx="7315199" cy="4114800"/>
          </a:xfrm>
        </p:spPr>
        <p:txBody>
          <a:bodyPr>
            <a:normAutofit/>
          </a:bodyPr>
          <a:lstStyle/>
          <a:p>
            <a:pPr lvl="0"/>
            <a:r>
              <a:rPr lang="ko-KR" altLang="en-US"/>
              <a:t>그림을 추가하려면 아이콘을 클릭하십시오</a:t>
            </a:r>
          </a:p>
        </p:txBody>
      </p:sp>
      <p:sp>
        <p:nvSpPr>
          <p:cNvPr id="4" name="텍스트 개체 틀 3"/>
          <p:cNvSpPr>
            <a:spLocks noGrp="1"/>
          </p:cNvSpPr>
          <p:nvPr>
            <p:ph type="body" sz="half" idx="2"/>
          </p:nvPr>
        </p:nvSpPr>
        <p:spPr>
          <a:xfrm>
            <a:off x="2389717" y="5367338"/>
            <a:ext cx="7315199" cy="804862"/>
          </a:xfrm>
        </p:spPr>
        <p:txBody>
          <a:bodyPr/>
          <a:lstStyle>
            <a:lvl1pPr>
              <a:defRPr sz="1411"/>
            </a:lvl1pPr>
            <a:lvl2pPr>
              <a:defRPr sz="1200"/>
            </a:lvl2pPr>
            <a:lvl3pPr>
              <a:defRPr sz="1000"/>
            </a:lvl3pPr>
            <a:lvl4pPr>
              <a:defRPr sz="900"/>
            </a:lvl4pPr>
            <a:lvl5pPr>
              <a:defRPr sz="900"/>
            </a:lvl5pPr>
            <a:lvl6pPr>
              <a:defRPr sz="900"/>
            </a:lvl6pPr>
            <a:lvl7pPr>
              <a:defRPr sz="900"/>
            </a:lvl7pPr>
            <a:lvl8pPr>
              <a:defRPr sz="900"/>
            </a:lvl8pPr>
            <a:lvl9pPr>
              <a:defRPr sz="900"/>
            </a:lvl9pPr>
          </a:lstStyle>
          <a:p>
            <a:pPr lvl="0"/>
            <a:r>
              <a:rPr lang="ko-KR" altLang="en-US"/>
              <a:t>마스터 텍스트 스타일을 편집합니다</a:t>
            </a:r>
          </a:p>
        </p:txBody>
      </p:sp>
      <p:sp>
        <p:nvSpPr>
          <p:cNvPr id="10" name="날짜 개체 틀 4"/>
          <p:cNvSpPr>
            <a:spLocks noGrp="1"/>
          </p:cNvSpPr>
          <p:nvPr>
            <p:ph type="dt" sz="half" idx="10"/>
          </p:nvPr>
        </p:nvSpPr>
        <p:spPr/>
        <p:txBody>
          <a:bodyPr/>
          <a:lstStyle/>
          <a:p>
            <a:fld id="{D8D7A7C4-C82A-4D21-9AB0-F0C5A1D3EF09}" type="datetimeFigureOut">
              <a:rPr lang="ko-KR" altLang="en-US" smtClean="0"/>
              <a:pPr/>
              <a:t>2022-12-06</a:t>
            </a:fld>
            <a:endParaRPr lang="ko-KR" altLang="en-US"/>
          </a:p>
        </p:txBody>
      </p:sp>
      <p:sp>
        <p:nvSpPr>
          <p:cNvPr id="11" name="바닥글 개체 틀 5"/>
          <p:cNvSpPr>
            <a:spLocks noGrp="1"/>
          </p:cNvSpPr>
          <p:nvPr>
            <p:ph type="ftr" sz="quarter" idx="11"/>
          </p:nvPr>
        </p:nvSpPr>
        <p:spPr/>
        <p:txBody>
          <a:bodyPr/>
          <a:lstStyle/>
          <a:p>
            <a:endParaRPr lang="ko-KR" altLang="en-US"/>
          </a:p>
        </p:txBody>
      </p:sp>
      <p:sp>
        <p:nvSpPr>
          <p:cNvPr id="12" name="슬라이드 번호 개체 틀 6"/>
          <p:cNvSpPr>
            <a:spLocks noGrp="1"/>
          </p:cNvSpPr>
          <p:nvPr>
            <p:ph type="sldNum" sz="quarter" idx="12"/>
          </p:nvPr>
        </p:nvSpPr>
        <p:spPr/>
        <p:txBody>
          <a:bodyPr/>
          <a:lstStyle/>
          <a:p>
            <a:fld id="{AD22CD3B-FDDF-4998-970C-76E6E0BEC65F}" type="slidenum">
              <a:rPr lang="ko-KR" altLang="en-US" smtClean="0"/>
              <a:pPr/>
              <a:t>‹#›</a:t>
            </a:fld>
            <a:endParaRPr lang="ko-KR"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nly" preserve="1">
  <p:cSld name="간지">
    <p:spTree>
      <p:nvGrpSpPr>
        <p:cNvPr id="1" name=""/>
        <p:cNvGrpSpPr/>
        <p:nvPr/>
      </p:nvGrpSpPr>
      <p:grpSpPr>
        <a:xfrm>
          <a:off x="0" y="0"/>
          <a:ext cx="0" cy="0"/>
          <a:chOff x="0" y="0"/>
          <a:chExt cx="0" cy="0"/>
        </a:xfrm>
      </p:grpSpPr>
      <p:sp>
        <p:nvSpPr>
          <p:cNvPr id="2" name="제목 1"/>
          <p:cNvSpPr>
            <a:spLocks noGrp="1"/>
          </p:cNvSpPr>
          <p:nvPr>
            <p:ph type="ctrTitle"/>
          </p:nvPr>
        </p:nvSpPr>
        <p:spPr>
          <a:xfrm>
            <a:off x="-12314" y="2130425"/>
            <a:ext cx="12192000" cy="1470025"/>
          </a:xfrm>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D8D7A7C4-C82A-4D21-9AB0-F0C5A1D3EF09}" type="datetimeFigureOut">
              <a:rPr lang="ko-KR" altLang="en-US" smtClean="0"/>
              <a:pPr/>
              <a:t>2022-12-06</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AD22CD3B-FDDF-4998-970C-76E6E0BEC65F}" type="slidenum">
              <a:rPr lang="ko-KR" altLang="en-US" smtClean="0"/>
              <a:pPr/>
              <a:t>‹#›</a:t>
            </a:fld>
            <a:endParaRPr lang="ko-KR"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clipArtAndTx" preserve="1">
  <p:cSld name="목차">
    <p:spTree>
      <p:nvGrpSpPr>
        <p:cNvPr id="1" name=""/>
        <p:cNvGrpSpPr/>
        <p:nvPr/>
      </p:nvGrpSpPr>
      <p:grpSpPr>
        <a:xfrm>
          <a:off x="0" y="0"/>
          <a:ext cx="0" cy="0"/>
          <a:chOff x="0" y="0"/>
          <a:chExt cx="0" cy="0"/>
        </a:xfrm>
      </p:grpSpPr>
      <p:sp>
        <p:nvSpPr>
          <p:cNvPr id="2" name="제목 1"/>
          <p:cNvSpPr>
            <a:spLocks noGrp="1"/>
          </p:cNvSpPr>
          <p:nvPr>
            <p:ph type="title"/>
          </p:nvPr>
        </p:nvSpPr>
        <p:spPr>
          <a:xfrm>
            <a:off x="609599" y="274638"/>
            <a:ext cx="10972799" cy="1143000"/>
          </a:xfrm>
        </p:spPr>
        <p:txBody>
          <a:bodyPr/>
          <a:lstStyle>
            <a:lvl1pPr>
              <a:defRPr/>
            </a:lvl1pPr>
          </a:lstStyle>
          <a:p>
            <a:r>
              <a:rPr lang="ko-KR" altLang="en-US"/>
              <a:t>마스터 제목 스타일 편집</a:t>
            </a:r>
          </a:p>
        </p:txBody>
      </p:sp>
      <p:sp>
        <p:nvSpPr>
          <p:cNvPr id="3" name="텍스트 개체 틀 2"/>
          <p:cNvSpPr>
            <a:spLocks noGrp="1"/>
          </p:cNvSpPr>
          <p:nvPr>
            <p:ph type="body" sz="quarter" idx="1"/>
          </p:nvPr>
        </p:nvSpPr>
        <p:spPr>
          <a:xfrm>
            <a:off x="2859322" y="2196090"/>
            <a:ext cx="6475199" cy="3240000"/>
          </a:xfrm>
        </p:spPr>
        <p:txBody>
          <a:bodyPr>
            <a:normAutofit/>
          </a:bodyPr>
          <a:lstStyle>
            <a:lvl1pPr>
              <a:lnSpc>
                <a:spcPct val="150000"/>
              </a:lnSpc>
              <a:defRPr sz="2400"/>
            </a:lvl1pPr>
            <a:lvl2pPr>
              <a:defRPr sz="2000"/>
            </a:lvl2pPr>
            <a:lvl3pPr>
              <a:defRPr sz="1800"/>
            </a:lvl3pPr>
            <a:lvl4pPr>
              <a:defRPr sz="1600"/>
            </a:lvl4pPr>
            <a:lvl5pPr>
              <a:defRPr sz="1600"/>
            </a:lvl5pPr>
          </a:lstStyle>
          <a:p>
            <a:pPr lvl="0"/>
            <a:r>
              <a:rPr lang="ko-KR" altLang="en-US"/>
              <a:t>첫째 목차</a:t>
            </a:r>
          </a:p>
          <a:p>
            <a:pPr lvl="0"/>
            <a:r>
              <a:rPr lang="ko-KR" altLang="en-US"/>
              <a:t>둘째 목차</a:t>
            </a:r>
          </a:p>
          <a:p>
            <a:pPr lvl="0"/>
            <a:r>
              <a:rPr lang="ko-KR" altLang="en-US"/>
              <a:t>셋째 목차</a:t>
            </a:r>
          </a:p>
          <a:p>
            <a:pPr lvl="0"/>
            <a:r>
              <a:rPr lang="ko-KR" altLang="en-US"/>
              <a:t>넷째 목차</a:t>
            </a:r>
          </a:p>
          <a:p>
            <a:pPr lvl="0"/>
            <a:r>
              <a:rPr lang="ko-KR" altLang="en-US"/>
              <a:t>다섯째 목차</a:t>
            </a:r>
          </a:p>
        </p:txBody>
      </p:sp>
      <p:sp>
        <p:nvSpPr>
          <p:cNvPr id="4" name="날짜 개체 틀 3"/>
          <p:cNvSpPr>
            <a:spLocks noGrp="1"/>
          </p:cNvSpPr>
          <p:nvPr>
            <p:ph type="dt" sz="half" idx="10"/>
          </p:nvPr>
        </p:nvSpPr>
        <p:spPr/>
        <p:txBody>
          <a:bodyPr/>
          <a:lstStyle/>
          <a:p>
            <a:fld id="{D8D7A7C4-C82A-4D21-9AB0-F0C5A1D3EF09}" type="datetimeFigureOut">
              <a:rPr lang="ko-KR" altLang="en-US" smtClean="0"/>
              <a:pPr/>
              <a:t>2022-12-06</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D22CD3B-FDDF-4998-970C-76E6E0BEC65F}" type="slidenum">
              <a:rPr lang="ko-KR" altLang="en-US" smtClean="0"/>
              <a:pPr/>
              <a:t>‹#›</a:t>
            </a:fld>
            <a:endParaRPr lang="ko-KR" alt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세로 제목 및 본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8839199" y="274638"/>
            <a:ext cx="2743199" cy="5851525"/>
          </a:xfrm>
        </p:spPr>
        <p:txBody>
          <a:bodyPr vert="eaVert"/>
          <a:lstStyle/>
          <a:p>
            <a:r>
              <a:rPr lang="ko-KR" altLang="en-US"/>
              <a:t>마스터 제목 스타일 편집</a:t>
            </a:r>
          </a:p>
        </p:txBody>
      </p:sp>
      <p:sp>
        <p:nvSpPr>
          <p:cNvPr id="3" name="세로 본문 개체 틀 2"/>
          <p:cNvSpPr>
            <a:spLocks noGrp="1"/>
          </p:cNvSpPr>
          <p:nvPr>
            <p:ph type="body" orient="vert" idx="1"/>
          </p:nvPr>
        </p:nvSpPr>
        <p:spPr>
          <a:xfrm>
            <a:off x="609599" y="274638"/>
            <a:ext cx="8026399"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D8D7A7C4-C82A-4D21-9AB0-F0C5A1D3EF09}" type="datetimeFigureOut">
              <a:rPr lang="ko-KR" altLang="en-US" smtClean="0"/>
              <a:pPr/>
              <a:t>2022-12-06</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D22CD3B-FDDF-4998-970C-76E6E0BEC65F}" type="slidenum">
              <a:rPr lang="ko-KR" altLang="en-US" smtClean="0"/>
              <a:pPr/>
              <a:t>‹#›</a:t>
            </a:fld>
            <a:endParaRPr lang="ko-KR" alt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914399" y="2130425"/>
            <a:ext cx="10363199" cy="1470025"/>
          </a:xfrm>
        </p:spPr>
        <p:txBody>
          <a:bodyPr/>
          <a:lstStyle/>
          <a:p>
            <a:r>
              <a:rPr lang="ko-KR" altLang="en-US"/>
              <a:t>마스터 제목 스타일 편집</a:t>
            </a:r>
          </a:p>
        </p:txBody>
      </p:sp>
      <p:sp>
        <p:nvSpPr>
          <p:cNvPr id="3" name="부제목 2"/>
          <p:cNvSpPr>
            <a:spLocks noGrp="1"/>
          </p:cNvSpPr>
          <p:nvPr>
            <p:ph type="subTitle" idx="1"/>
          </p:nvPr>
        </p:nvSpPr>
        <p:spPr>
          <a:xfrm>
            <a:off x="1828799" y="3886200"/>
            <a:ext cx="8534399"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D8D7A7C4-C82A-4D21-9AB0-F0C5A1D3EF09}" type="datetime1">
              <a:rPr lang="ko-KR" altLang="en-US" smtClean="0"/>
              <a:pPr/>
              <a:t>2022-12-06</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D22CD3B-FDDF-4998-970C-76E6E0BEC65F}" type="slidenum">
              <a:rPr lang="ko-KR" altLang="en-US" smtClean="0"/>
              <a:pPr/>
              <a:t>‹#›</a:t>
            </a:fld>
            <a:endParaRPr lang="ko-KR" alt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D8D7A7C4-C82A-4D21-9AB0-F0C5A1D3EF09}" type="datetimeFigureOut">
              <a:rPr lang="ko-KR" altLang="en-US" smtClean="0"/>
              <a:pPr/>
              <a:t>2022-12-06</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D22CD3B-FDDF-4998-970C-76E6E0BEC65F}" type="slidenum">
              <a:rPr lang="ko-KR" altLang="en-US" smtClean="0"/>
              <a:pPr/>
              <a:t>‹#›</a:t>
            </a:fld>
            <a:endParaRPr lang="ko-KR" alt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D8D7A7C4-C82A-4D21-9AB0-F0C5A1D3EF09}" type="datetimeFigureOut">
              <a:rPr lang="ko-KR" altLang="en-US" smtClean="0"/>
              <a:pPr/>
              <a:t>2022-12-06</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AD22CD3B-FDDF-4998-970C-76E6E0BEC65F}" type="slidenum">
              <a:rPr lang="ko-KR" altLang="en-US" smtClean="0"/>
              <a:pPr/>
              <a:t>‹#›</a:t>
            </a:fld>
            <a:endParaRPr lang="ko-KR" alt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963083" y="4406900"/>
            <a:ext cx="10363199" cy="1362075"/>
          </a:xfrm>
        </p:spPr>
        <p:txBody>
          <a:bodyPr anchor="t"/>
          <a:lstStyle>
            <a:lvl1pPr>
              <a:defRPr sz="4000" b="1" cap="all"/>
            </a:lvl1pPr>
          </a:lstStyle>
          <a:p>
            <a:r>
              <a:rPr lang="ko-KR" altLang="en-US"/>
              <a:t>마스터 제목 스타일 편집</a:t>
            </a:r>
          </a:p>
        </p:txBody>
      </p:sp>
      <p:sp>
        <p:nvSpPr>
          <p:cNvPr id="3" name="텍스트 개체 틀 2"/>
          <p:cNvSpPr>
            <a:spLocks noGrp="1"/>
          </p:cNvSpPr>
          <p:nvPr>
            <p:ph type="body" idx="1"/>
          </p:nvPr>
        </p:nvSpPr>
        <p:spPr>
          <a:xfrm>
            <a:off x="963083" y="2906713"/>
            <a:ext cx="10363198"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D8D7A7C4-C82A-4D21-9AB0-F0C5A1D3EF09}" type="datetimeFigureOut">
              <a:rPr lang="ko-KR" altLang="en-US" smtClean="0"/>
              <a:pPr/>
              <a:t>2022-12-06</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D22CD3B-FDDF-4998-970C-76E6E0BEC65F}" type="slidenum">
              <a:rPr lang="ko-KR" altLang="en-US" smtClean="0"/>
              <a:pPr/>
              <a:t>‹#›</a:t>
            </a:fld>
            <a:endParaRPr lang="ko-KR" altLang="en-US"/>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reserve="1">
  <p:cSld name="내용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609599" y="1600200"/>
            <a:ext cx="5384799"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6197599" y="1600200"/>
            <a:ext cx="5384799"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3"/>
          <p:cNvSpPr>
            <a:spLocks noGrp="1"/>
          </p:cNvSpPr>
          <p:nvPr>
            <p:ph type="dt" sz="half" idx="10"/>
          </p:nvPr>
        </p:nvSpPr>
        <p:spPr/>
        <p:txBody>
          <a:bodyPr/>
          <a:lstStyle/>
          <a:p>
            <a:fld id="{D8D7A7C4-C82A-4D21-9AB0-F0C5A1D3EF09}" type="datetimeFigureOut">
              <a:rPr lang="ko-KR" altLang="en-US" smtClean="0"/>
              <a:pPr/>
              <a:t>2022-12-06</a:t>
            </a:fld>
            <a:endParaRPr lang="ko-KR" altLang="en-US"/>
          </a:p>
        </p:txBody>
      </p:sp>
      <p:sp>
        <p:nvSpPr>
          <p:cNvPr id="6" name="바닥글 개체 틀 4"/>
          <p:cNvSpPr>
            <a:spLocks noGrp="1"/>
          </p:cNvSpPr>
          <p:nvPr>
            <p:ph type="ftr" sz="quarter" idx="11"/>
          </p:nvPr>
        </p:nvSpPr>
        <p:spPr/>
        <p:txBody>
          <a:bodyPr/>
          <a:lstStyle/>
          <a:p>
            <a:endParaRPr lang="ko-KR" altLang="en-US"/>
          </a:p>
        </p:txBody>
      </p:sp>
      <p:sp>
        <p:nvSpPr>
          <p:cNvPr id="7" name="슬라이드 번호 개체 틀 5"/>
          <p:cNvSpPr>
            <a:spLocks noGrp="1"/>
          </p:cNvSpPr>
          <p:nvPr>
            <p:ph type="sldNum" sz="quarter" idx="12"/>
          </p:nvPr>
        </p:nvSpPr>
        <p:spPr/>
        <p:txBody>
          <a:bodyPr/>
          <a:lstStyle/>
          <a:p>
            <a:fld id="{AD22CD3B-FDDF-4998-970C-76E6E0BEC65F}" type="slidenum">
              <a:rPr lang="ko-KR" altLang="en-US" smtClean="0"/>
              <a:pPr/>
              <a:t>‹#›</a:t>
            </a:fld>
            <a:endParaRPr lang="ko-KR"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D8D7A7C4-C82A-4D21-9AB0-F0C5A1D3EF09}" type="datetimeFigureOut">
              <a:rPr lang="ko-KR" altLang="en-US" smtClean="0"/>
              <a:pPr/>
              <a:t>2022-12-06</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AD22CD3B-FDDF-4998-970C-76E6E0BEC65F}" type="slidenum">
              <a:rPr lang="ko-KR" altLang="en-US" smtClean="0"/>
              <a:pPr/>
              <a:t>‹#›</a:t>
            </a:fld>
            <a:endParaRPr lang="ko-KR" alt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D8D7A7C4-C82A-4D21-9AB0-F0C5A1D3EF09}" type="datetimeFigureOut">
              <a:rPr lang="ko-KR" altLang="en-US" smtClean="0"/>
              <a:pPr/>
              <a:t>2022-12-06</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AD22CD3B-FDDF-4998-970C-76E6E0BEC65F}" type="slidenum">
              <a:rPr lang="ko-KR" altLang="en-US" smtClean="0"/>
              <a:pPr/>
              <a:t>‹#›</a:t>
            </a:fld>
            <a:endParaRPr lang="ko-KR" altLang="en-US"/>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bl" preserve="1">
  <p:cSld name="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표 개체 틀 2"/>
          <p:cNvSpPr>
            <a:spLocks noGrp="1"/>
          </p:cNvSpPr>
          <p:nvPr>
            <p:ph type="tbl" sz="quarter" idx="1"/>
          </p:nvPr>
        </p:nvSpPr>
        <p:spPr>
          <a:xfrm>
            <a:off x="608037" y="1643063"/>
            <a:ext cx="10972799" cy="4525200"/>
          </a:xfrm>
        </p:spPr>
        <p:txBody>
          <a:bodyPr/>
          <a:lstStyle>
            <a:lvl1pPr marL="0" indent="0">
              <a:buFontTx/>
              <a:buNone/>
              <a:defRPr/>
            </a:lvl1pPr>
          </a:lstStyle>
          <a:p>
            <a:r>
              <a:rPr lang="ko-KR" altLang="en-US"/>
              <a:t>표를 추가하려면 아이콘을 클릭하십시오</a:t>
            </a:r>
          </a:p>
        </p:txBody>
      </p:sp>
      <p:sp>
        <p:nvSpPr>
          <p:cNvPr id="5" name="날짜 개체 틀 3"/>
          <p:cNvSpPr>
            <a:spLocks noGrp="1"/>
          </p:cNvSpPr>
          <p:nvPr>
            <p:ph type="dt" sz="half" idx="10"/>
          </p:nvPr>
        </p:nvSpPr>
        <p:spPr/>
        <p:txBody>
          <a:bodyPr/>
          <a:lstStyle/>
          <a:p>
            <a:fld id="{D8D7A7C4-C82A-4D21-9AB0-F0C5A1D3EF09}" type="datetimeFigureOut">
              <a:rPr lang="ko-KR" altLang="en-US" smtClean="0"/>
              <a:pPr/>
              <a:t>2022-12-06</a:t>
            </a:fld>
            <a:endParaRPr lang="ko-KR" altLang="en-US"/>
          </a:p>
        </p:txBody>
      </p:sp>
      <p:sp>
        <p:nvSpPr>
          <p:cNvPr id="6" name="바닥글 개체 틀 4"/>
          <p:cNvSpPr>
            <a:spLocks noGrp="1"/>
          </p:cNvSpPr>
          <p:nvPr>
            <p:ph type="ftr" sz="quarter" idx="11"/>
          </p:nvPr>
        </p:nvSpPr>
        <p:spPr/>
        <p:txBody>
          <a:bodyPr/>
          <a:lstStyle/>
          <a:p>
            <a:endParaRPr lang="ko-KR" altLang="en-US"/>
          </a:p>
        </p:txBody>
      </p:sp>
      <p:sp>
        <p:nvSpPr>
          <p:cNvPr id="7" name="슬라이드 번호 개체 틀 5"/>
          <p:cNvSpPr>
            <a:spLocks noGrp="1"/>
          </p:cNvSpPr>
          <p:nvPr>
            <p:ph type="sldNum" sz="quarter" idx="12"/>
          </p:nvPr>
        </p:nvSpPr>
        <p:spPr/>
        <p:txBody>
          <a:bodyPr/>
          <a:lstStyle/>
          <a:p>
            <a:fld id="{AD22CD3B-FDDF-4998-970C-76E6E0BEC65F}" type="slidenum">
              <a:rPr lang="ko-KR" altLang="en-US" smtClean="0"/>
              <a:pPr/>
              <a:t>‹#›</a:t>
            </a:fld>
            <a:endParaRPr lang="ko-KR" altLang="en-US"/>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내용 4개" type="fourObj" preserve="1">
  <p:cSld name="내용 4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pPr lvl="0"/>
            <a:r>
              <a:rPr lang="ko-KR" altLang="en-US"/>
              <a:t>마스터 제목 스타일 편집</a:t>
            </a:r>
          </a:p>
        </p:txBody>
      </p:sp>
      <p:sp>
        <p:nvSpPr>
          <p:cNvPr id="3" name="내용 개체 틀 2"/>
          <p:cNvSpPr>
            <a:spLocks noGrp="1"/>
          </p:cNvSpPr>
          <p:nvPr>
            <p:ph sz="half" idx="1"/>
          </p:nvPr>
        </p:nvSpPr>
        <p:spPr>
          <a:xfrm>
            <a:off x="609330" y="1599543"/>
            <a:ext cx="5382425" cy="2195099"/>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6194867" y="1599543"/>
            <a:ext cx="5382425" cy="2195099"/>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내용 개체 틀 4"/>
          <p:cNvSpPr>
            <a:spLocks noGrp="1"/>
          </p:cNvSpPr>
          <p:nvPr>
            <p:ph sz="half" idx="3"/>
          </p:nvPr>
        </p:nvSpPr>
        <p:spPr>
          <a:xfrm>
            <a:off x="607769" y="3982586"/>
            <a:ext cx="5382425" cy="2195099"/>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내용 개체 틀 5"/>
          <p:cNvSpPr>
            <a:spLocks noGrp="1"/>
          </p:cNvSpPr>
          <p:nvPr>
            <p:ph sz="half" idx="4"/>
          </p:nvPr>
        </p:nvSpPr>
        <p:spPr>
          <a:xfrm>
            <a:off x="6193306" y="3982586"/>
            <a:ext cx="5382425" cy="2195099"/>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10" name="날짜 개체 틀 3"/>
          <p:cNvSpPr>
            <a:spLocks noGrp="1"/>
          </p:cNvSpPr>
          <p:nvPr>
            <p:ph type="dt" sz="half" idx="10"/>
          </p:nvPr>
        </p:nvSpPr>
        <p:spPr/>
        <p:txBody>
          <a:bodyPr vert="horz" wrap="square" lIns="91440" tIns="45720" rIns="91440" bIns="45720" anchor="ctr">
            <a:noAutofit/>
          </a:bodyPr>
          <a:lstStyle>
            <a:lvl1pPr marL="0" lvl="0" indent="0" algn="l" defTabSz="1028836" rtl="0" eaLnBrk="1" latinLnBrk="1" hangingPunct="1">
              <a:lnSpc>
                <a:spcPct val="100000"/>
              </a:lnSpc>
              <a:spcBef>
                <a:spcPct val="0"/>
              </a:spcBef>
              <a:spcAft>
                <a:spcPct val="0"/>
              </a:spcAft>
              <a:buNone/>
              <a:defRPr kumimoji="1" lang="ko-KR" altLang="en-US" sz="1200" b="0" i="0" u="none" baseline="0">
                <a:solidFill>
                  <a:srgbClr val="8C8C8C">
                    <a:alpha val="100000"/>
                  </a:srgbClr>
                </a:solidFill>
                <a:latin typeface="Calibri"/>
                <a:ea typeface="맑은 고딕"/>
              </a:defRPr>
            </a:lvl1pPr>
          </a:lstStyle>
          <a:p>
            <a:pPr marL="0" lvl="0" indent="0" algn="l" defTabSz="1028836" rtl="0" eaLnBrk="1" latinLnBrk="1" hangingPunct="1">
              <a:lnSpc>
                <a:spcPct val="100000"/>
              </a:lnSpc>
              <a:spcBef>
                <a:spcPct val="0"/>
              </a:spcBef>
              <a:spcAft>
                <a:spcPct val="0"/>
              </a:spcAft>
              <a:buNone/>
            </a:pPr>
            <a:fld id="{C419D0C6-52B3-4F8E-A4E2-E124BD673FE3}" type="datetime1">
              <a:rPr kumimoji="1" lang="ko-KR" altLang="en-US" sz="1200" b="0" i="0" u="none" baseline="0">
                <a:solidFill>
                  <a:srgbClr val="8C8C8C">
                    <a:alpha val="100000"/>
                  </a:srgbClr>
                </a:solidFill>
                <a:latin typeface="Calibri"/>
                <a:ea typeface="맑은 고딕"/>
              </a:rPr>
              <a:pPr marL="0" lvl="0" indent="0" algn="l" defTabSz="1028836" rtl="0" eaLnBrk="1" latinLnBrk="1" hangingPunct="1">
                <a:lnSpc>
                  <a:spcPct val="100000"/>
                </a:lnSpc>
                <a:spcBef>
                  <a:spcPct val="0"/>
                </a:spcBef>
                <a:spcAft>
                  <a:spcPct val="0"/>
                </a:spcAft>
                <a:buNone/>
              </a:pPr>
              <a:t>2022-12-06</a:t>
            </a:fld>
            <a:endParaRPr kumimoji="1" lang="ko-KR" altLang="en-US" sz="1200" b="0" i="0" u="none" baseline="0">
              <a:solidFill>
                <a:srgbClr val="8C8C8C">
                  <a:alpha val="100000"/>
                </a:srgbClr>
              </a:solidFill>
              <a:latin typeface="Calibri"/>
              <a:ea typeface="맑은 고딕"/>
            </a:endParaRPr>
          </a:p>
        </p:txBody>
      </p:sp>
      <p:sp>
        <p:nvSpPr>
          <p:cNvPr id="11" name="바닥글 개체 틀 4"/>
          <p:cNvSpPr>
            <a:spLocks noGrp="1"/>
          </p:cNvSpPr>
          <p:nvPr>
            <p:ph type="ftr" sz="quarter" idx="11"/>
          </p:nvPr>
        </p:nvSpPr>
        <p:spPr/>
        <p:txBody>
          <a:bodyPr vert="horz" wrap="square" lIns="91440" tIns="45720" rIns="91440" bIns="45720" anchor="ctr">
            <a:noAutofit/>
          </a:bodyPr>
          <a:lstStyle>
            <a:lvl1pPr marL="0" lvl="0" indent="0" algn="ctr" defTabSz="1028836" rtl="0" eaLnBrk="1" latinLnBrk="1" hangingPunct="1">
              <a:lnSpc>
                <a:spcPct val="100000"/>
              </a:lnSpc>
              <a:spcBef>
                <a:spcPct val="0"/>
              </a:spcBef>
              <a:spcAft>
                <a:spcPct val="0"/>
              </a:spcAft>
              <a:buNone/>
              <a:defRPr kumimoji="1" lang="ko-KR" altLang="en-US" sz="1200" b="0" i="0" u="none" baseline="0">
                <a:solidFill>
                  <a:srgbClr val="8C8C8C">
                    <a:alpha val="100000"/>
                  </a:srgbClr>
                </a:solidFill>
                <a:latin typeface="Calibri"/>
                <a:ea typeface="맑은 고딕"/>
              </a:defRPr>
            </a:lvl1pPr>
          </a:lstStyle>
          <a:p>
            <a:pPr marL="0" lvl="0" indent="0" algn="ctr" defTabSz="1028836" rtl="0" eaLnBrk="1" latinLnBrk="1" hangingPunct="1">
              <a:lnSpc>
                <a:spcPct val="100000"/>
              </a:lnSpc>
              <a:spcBef>
                <a:spcPct val="0"/>
              </a:spcBef>
              <a:spcAft>
                <a:spcPct val="0"/>
              </a:spcAft>
              <a:buNone/>
            </a:pPr>
            <a:endParaRPr kumimoji="1" lang="ko-KR" altLang="en-US" sz="1200" b="0" i="0" u="none" baseline="0">
              <a:solidFill>
                <a:srgbClr val="8C8C8C">
                  <a:alpha val="100000"/>
                </a:srgbClr>
              </a:solidFill>
              <a:latin typeface="Calibri"/>
              <a:ea typeface="맑은 고딕"/>
            </a:endParaRPr>
          </a:p>
        </p:txBody>
      </p:sp>
      <p:sp>
        <p:nvSpPr>
          <p:cNvPr id="12" name="슬라이드 번호 개체 틀 5"/>
          <p:cNvSpPr>
            <a:spLocks noGrp="1"/>
          </p:cNvSpPr>
          <p:nvPr>
            <p:ph type="sldNum" sz="quarter" idx="12"/>
          </p:nvPr>
        </p:nvSpPr>
        <p:spPr/>
        <p:txBody>
          <a:bodyPr vert="horz" wrap="square" lIns="91440" tIns="45720" rIns="91440" bIns="45720" anchor="ctr">
            <a:noAutofit/>
          </a:bodyPr>
          <a:lstStyle>
            <a:lvl1pPr marL="0" lvl="0" indent="0" algn="r" defTabSz="1028836" rtl="0" eaLnBrk="1" latinLnBrk="1" hangingPunct="1">
              <a:lnSpc>
                <a:spcPct val="100000"/>
              </a:lnSpc>
              <a:spcBef>
                <a:spcPct val="0"/>
              </a:spcBef>
              <a:spcAft>
                <a:spcPct val="0"/>
              </a:spcAft>
              <a:buNone/>
              <a:defRPr kumimoji="1" lang="en-US" altLang="ko-KR" sz="1200" b="0" i="0" u="none" baseline="0">
                <a:solidFill>
                  <a:srgbClr val="8C8C8C">
                    <a:alpha val="100000"/>
                  </a:srgbClr>
                </a:solidFill>
                <a:latin typeface="Calibri"/>
                <a:ea typeface="맑은 고딕"/>
              </a:defRPr>
            </a:lvl1pPr>
          </a:lstStyle>
          <a:p>
            <a:pPr marL="0" lvl="0" indent="0" algn="r" defTabSz="1028836" rtl="0" eaLnBrk="1" latinLnBrk="1" hangingPunct="1">
              <a:lnSpc>
                <a:spcPct val="100000"/>
              </a:lnSpc>
              <a:spcBef>
                <a:spcPct val="0"/>
              </a:spcBef>
              <a:spcAft>
                <a:spcPct val="0"/>
              </a:spcAft>
              <a:buNone/>
            </a:pPr>
            <a:fld id="{56F4653D-AFF3-42A2-8D6C-C921A5338166}" type="slidenum">
              <a:rPr kumimoji="1" lang="en-US" altLang="ko-KR" sz="1200" b="0" i="0" u="none" baseline="0">
                <a:solidFill>
                  <a:srgbClr val="8C8C8C">
                    <a:alpha val="100000"/>
                  </a:srgbClr>
                </a:solidFill>
                <a:latin typeface="Calibri"/>
                <a:ea typeface="맑은 고딕"/>
              </a:rPr>
              <a:pPr marL="0" lvl="0" indent="0" algn="r" defTabSz="1028836" rtl="0" eaLnBrk="1" latinLnBrk="1" hangingPunct="1">
                <a:lnSpc>
                  <a:spcPct val="100000"/>
                </a:lnSpc>
                <a:spcBef>
                  <a:spcPct val="0"/>
                </a:spcBef>
                <a:spcAft>
                  <a:spcPct val="0"/>
                </a:spcAft>
                <a:buNone/>
              </a:pPr>
              <a:t>‹#›</a:t>
            </a:fld>
            <a:endParaRPr kumimoji="1" lang="en-US" altLang="ko-KR" sz="1200" b="0" i="0" u="none" baseline="0">
              <a:solidFill>
                <a:srgbClr val="8C8C8C">
                  <a:alpha val="100000"/>
                </a:srgbClr>
              </a:solidFill>
              <a:latin typeface="Calibri"/>
              <a:ea typeface="맑은 고딕"/>
            </a:endParaRPr>
          </a:p>
        </p:txBody>
      </p:sp>
    </p:spTree>
    <p:extLst>
      <p:ext uri="{BB962C8B-B14F-4D97-AF65-F5344CB8AC3E}">
        <p14:creationId xmlns:p14="http://schemas.microsoft.com/office/powerpoint/2010/main" val="3641462053"/>
      </p:ext>
    </p:extLst>
  </p:cSld>
  <p:clrMapOvr>
    <a:masterClrMapping/>
  </p:clrMapOvr>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그림 및 설명">
    <p:spTree>
      <p:nvGrpSpPr>
        <p:cNvPr id="1" name=""/>
        <p:cNvGrpSpPr/>
        <p:nvPr/>
      </p:nvGrpSpPr>
      <p:grpSpPr>
        <a:xfrm>
          <a:off x="0" y="0"/>
          <a:ext cx="0" cy="0"/>
          <a:chOff x="0" y="0"/>
          <a:chExt cx="0" cy="0"/>
        </a:xfrm>
      </p:grpSpPr>
      <p:sp>
        <p:nvSpPr>
          <p:cNvPr id="2" name="제목 1"/>
          <p:cNvSpPr>
            <a:spLocks noGrp="1"/>
          </p:cNvSpPr>
          <p:nvPr>
            <p:ph type="title"/>
          </p:nvPr>
        </p:nvSpPr>
        <p:spPr>
          <a:xfrm>
            <a:off x="2389717" y="4800600"/>
            <a:ext cx="7315199"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2389717" y="612775"/>
            <a:ext cx="7315199" cy="4114800"/>
          </a:xfrm>
        </p:spPr>
        <p:txBody>
          <a:bodyPr>
            <a:normAutofit/>
          </a:bodyPr>
          <a:lstStyle/>
          <a:p>
            <a:pPr lvl="0"/>
            <a:r>
              <a:rPr lang="ko-KR" altLang="en-US"/>
              <a:t>그림을 추가하려면 아이콘을 클릭하십시오</a:t>
            </a:r>
          </a:p>
        </p:txBody>
      </p:sp>
      <p:sp>
        <p:nvSpPr>
          <p:cNvPr id="4" name="텍스트 개체 틀 3"/>
          <p:cNvSpPr>
            <a:spLocks noGrp="1"/>
          </p:cNvSpPr>
          <p:nvPr>
            <p:ph type="body" sz="half" idx="2"/>
          </p:nvPr>
        </p:nvSpPr>
        <p:spPr>
          <a:xfrm>
            <a:off x="2389717" y="5367338"/>
            <a:ext cx="7315199" cy="804862"/>
          </a:xfrm>
        </p:spPr>
        <p:txBody>
          <a:bodyPr/>
          <a:lstStyle>
            <a:lvl1pPr>
              <a:defRPr sz="1411"/>
            </a:lvl1pPr>
            <a:lvl2pPr>
              <a:defRPr sz="1200"/>
            </a:lvl2pPr>
            <a:lvl3pPr>
              <a:defRPr sz="1000"/>
            </a:lvl3pPr>
            <a:lvl4pPr>
              <a:defRPr sz="900"/>
            </a:lvl4pPr>
            <a:lvl5pPr>
              <a:defRPr sz="900"/>
            </a:lvl5pPr>
            <a:lvl6pPr>
              <a:defRPr sz="900"/>
            </a:lvl6pPr>
            <a:lvl7pPr>
              <a:defRPr sz="900"/>
            </a:lvl7pPr>
            <a:lvl8pPr>
              <a:defRPr sz="900"/>
            </a:lvl8pPr>
            <a:lvl9pPr>
              <a:defRPr sz="900"/>
            </a:lvl9pPr>
          </a:lstStyle>
          <a:p>
            <a:pPr lvl="0"/>
            <a:r>
              <a:rPr lang="ko-KR" altLang="en-US"/>
              <a:t>마스터 텍스트 스타일을 편집합니다</a:t>
            </a:r>
          </a:p>
        </p:txBody>
      </p:sp>
      <p:sp>
        <p:nvSpPr>
          <p:cNvPr id="10" name="날짜 개체 틀 4"/>
          <p:cNvSpPr>
            <a:spLocks noGrp="1"/>
          </p:cNvSpPr>
          <p:nvPr>
            <p:ph type="dt" sz="half" idx="10"/>
          </p:nvPr>
        </p:nvSpPr>
        <p:spPr/>
        <p:txBody>
          <a:bodyPr/>
          <a:lstStyle/>
          <a:p>
            <a:fld id="{D8D7A7C4-C82A-4D21-9AB0-F0C5A1D3EF09}" type="datetimeFigureOut">
              <a:rPr lang="ko-KR" altLang="en-US" smtClean="0"/>
              <a:pPr/>
              <a:t>2022-12-06</a:t>
            </a:fld>
            <a:endParaRPr lang="ko-KR" altLang="en-US"/>
          </a:p>
        </p:txBody>
      </p:sp>
      <p:sp>
        <p:nvSpPr>
          <p:cNvPr id="11" name="바닥글 개체 틀 5"/>
          <p:cNvSpPr>
            <a:spLocks noGrp="1"/>
          </p:cNvSpPr>
          <p:nvPr>
            <p:ph type="ftr" sz="quarter" idx="11"/>
          </p:nvPr>
        </p:nvSpPr>
        <p:spPr/>
        <p:txBody>
          <a:bodyPr/>
          <a:lstStyle/>
          <a:p>
            <a:endParaRPr lang="ko-KR" altLang="en-US"/>
          </a:p>
        </p:txBody>
      </p:sp>
      <p:sp>
        <p:nvSpPr>
          <p:cNvPr id="12" name="슬라이드 번호 개체 틀 6"/>
          <p:cNvSpPr>
            <a:spLocks noGrp="1"/>
          </p:cNvSpPr>
          <p:nvPr>
            <p:ph type="sldNum" sz="quarter" idx="12"/>
          </p:nvPr>
        </p:nvSpPr>
        <p:spPr/>
        <p:txBody>
          <a:bodyPr/>
          <a:lstStyle/>
          <a:p>
            <a:fld id="{AD22CD3B-FDDF-4998-970C-76E6E0BEC65F}" type="slidenum">
              <a:rPr lang="ko-KR" altLang="en-US" smtClean="0"/>
              <a:pPr/>
              <a:t>‹#›</a:t>
            </a:fld>
            <a:endParaRPr lang="ko-KR" altLang="en-US"/>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Only" preserve="1">
  <p:cSld name="간지">
    <p:spTree>
      <p:nvGrpSpPr>
        <p:cNvPr id="1" name=""/>
        <p:cNvGrpSpPr/>
        <p:nvPr/>
      </p:nvGrpSpPr>
      <p:grpSpPr>
        <a:xfrm>
          <a:off x="0" y="0"/>
          <a:ext cx="0" cy="0"/>
          <a:chOff x="0" y="0"/>
          <a:chExt cx="0" cy="0"/>
        </a:xfrm>
      </p:grpSpPr>
      <p:sp>
        <p:nvSpPr>
          <p:cNvPr id="2" name="제목 1"/>
          <p:cNvSpPr>
            <a:spLocks noGrp="1"/>
          </p:cNvSpPr>
          <p:nvPr>
            <p:ph type="ctrTitle"/>
          </p:nvPr>
        </p:nvSpPr>
        <p:spPr>
          <a:xfrm>
            <a:off x="-12314" y="2130425"/>
            <a:ext cx="12192000" cy="1470025"/>
          </a:xfrm>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D8D7A7C4-C82A-4D21-9AB0-F0C5A1D3EF09}" type="datetimeFigureOut">
              <a:rPr lang="ko-KR" altLang="en-US" smtClean="0"/>
              <a:pPr/>
              <a:t>2022-12-06</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AD22CD3B-FDDF-4998-970C-76E6E0BEC65F}" type="slidenum">
              <a:rPr lang="ko-KR" altLang="en-US" smtClean="0"/>
              <a:pPr/>
              <a:t>‹#›</a:t>
            </a:fld>
            <a:endParaRPr lang="ko-KR" altLang="en-US"/>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clipArtAndTx" preserve="1">
  <p:cSld name="목차">
    <p:spTree>
      <p:nvGrpSpPr>
        <p:cNvPr id="1" name=""/>
        <p:cNvGrpSpPr/>
        <p:nvPr/>
      </p:nvGrpSpPr>
      <p:grpSpPr>
        <a:xfrm>
          <a:off x="0" y="0"/>
          <a:ext cx="0" cy="0"/>
          <a:chOff x="0" y="0"/>
          <a:chExt cx="0" cy="0"/>
        </a:xfrm>
      </p:grpSpPr>
      <p:sp>
        <p:nvSpPr>
          <p:cNvPr id="2" name="제목 1"/>
          <p:cNvSpPr>
            <a:spLocks noGrp="1"/>
          </p:cNvSpPr>
          <p:nvPr>
            <p:ph type="title"/>
          </p:nvPr>
        </p:nvSpPr>
        <p:spPr>
          <a:xfrm>
            <a:off x="609599" y="274638"/>
            <a:ext cx="10972799" cy="1143000"/>
          </a:xfrm>
        </p:spPr>
        <p:txBody>
          <a:bodyPr/>
          <a:lstStyle>
            <a:lvl1pPr>
              <a:defRPr/>
            </a:lvl1pPr>
          </a:lstStyle>
          <a:p>
            <a:r>
              <a:rPr lang="ko-KR" altLang="en-US"/>
              <a:t>마스터 제목 스타일 편집</a:t>
            </a:r>
          </a:p>
        </p:txBody>
      </p:sp>
      <p:sp>
        <p:nvSpPr>
          <p:cNvPr id="3" name="텍스트 개체 틀 2"/>
          <p:cNvSpPr>
            <a:spLocks noGrp="1"/>
          </p:cNvSpPr>
          <p:nvPr>
            <p:ph type="body" sz="quarter" idx="1"/>
          </p:nvPr>
        </p:nvSpPr>
        <p:spPr>
          <a:xfrm>
            <a:off x="2859322" y="2196090"/>
            <a:ext cx="6475199" cy="3240000"/>
          </a:xfrm>
        </p:spPr>
        <p:txBody>
          <a:bodyPr>
            <a:normAutofit/>
          </a:bodyPr>
          <a:lstStyle>
            <a:lvl1pPr>
              <a:lnSpc>
                <a:spcPct val="150000"/>
              </a:lnSpc>
              <a:defRPr sz="2400"/>
            </a:lvl1pPr>
            <a:lvl2pPr>
              <a:defRPr sz="2000"/>
            </a:lvl2pPr>
            <a:lvl3pPr>
              <a:defRPr sz="1800"/>
            </a:lvl3pPr>
            <a:lvl4pPr>
              <a:defRPr sz="1600"/>
            </a:lvl4pPr>
            <a:lvl5pPr>
              <a:defRPr sz="1600"/>
            </a:lvl5pPr>
          </a:lstStyle>
          <a:p>
            <a:pPr lvl="0"/>
            <a:r>
              <a:rPr lang="ko-KR" altLang="en-US"/>
              <a:t>첫째 목차</a:t>
            </a:r>
          </a:p>
          <a:p>
            <a:pPr lvl="0"/>
            <a:r>
              <a:rPr lang="ko-KR" altLang="en-US"/>
              <a:t>둘째 목차</a:t>
            </a:r>
          </a:p>
          <a:p>
            <a:pPr lvl="0"/>
            <a:r>
              <a:rPr lang="ko-KR" altLang="en-US"/>
              <a:t>셋째 목차</a:t>
            </a:r>
          </a:p>
          <a:p>
            <a:pPr lvl="0"/>
            <a:r>
              <a:rPr lang="ko-KR" altLang="en-US"/>
              <a:t>넷째 목차</a:t>
            </a:r>
          </a:p>
          <a:p>
            <a:pPr lvl="0"/>
            <a:r>
              <a:rPr lang="ko-KR" altLang="en-US"/>
              <a:t>다섯째 목차</a:t>
            </a:r>
          </a:p>
        </p:txBody>
      </p:sp>
      <p:sp>
        <p:nvSpPr>
          <p:cNvPr id="4" name="날짜 개체 틀 3"/>
          <p:cNvSpPr>
            <a:spLocks noGrp="1"/>
          </p:cNvSpPr>
          <p:nvPr>
            <p:ph type="dt" sz="half" idx="10"/>
          </p:nvPr>
        </p:nvSpPr>
        <p:spPr/>
        <p:txBody>
          <a:bodyPr/>
          <a:lstStyle/>
          <a:p>
            <a:fld id="{D8D7A7C4-C82A-4D21-9AB0-F0C5A1D3EF09}" type="datetimeFigureOut">
              <a:rPr lang="ko-KR" altLang="en-US" smtClean="0"/>
              <a:pPr/>
              <a:t>2022-12-06</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D22CD3B-FDDF-4998-970C-76E6E0BEC65F}" type="slidenum">
              <a:rPr lang="ko-KR" altLang="en-US" smtClean="0"/>
              <a:pPr/>
              <a:t>‹#›</a:t>
            </a:fld>
            <a:endParaRPr lang="ko-KR" altLang="en-US"/>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itleAndTx" preserve="1">
  <p:cSld name="세로 제목 및 본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8839199" y="274638"/>
            <a:ext cx="2743199" cy="5851525"/>
          </a:xfrm>
        </p:spPr>
        <p:txBody>
          <a:bodyPr vert="eaVert"/>
          <a:lstStyle/>
          <a:p>
            <a:r>
              <a:rPr lang="ko-KR" altLang="en-US"/>
              <a:t>마스터 제목 스타일 편집</a:t>
            </a:r>
          </a:p>
        </p:txBody>
      </p:sp>
      <p:sp>
        <p:nvSpPr>
          <p:cNvPr id="3" name="세로 본문 개체 틀 2"/>
          <p:cNvSpPr>
            <a:spLocks noGrp="1"/>
          </p:cNvSpPr>
          <p:nvPr>
            <p:ph type="body" orient="vert" idx="1"/>
          </p:nvPr>
        </p:nvSpPr>
        <p:spPr>
          <a:xfrm>
            <a:off x="609599" y="274638"/>
            <a:ext cx="8026399"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D8D7A7C4-C82A-4D21-9AB0-F0C5A1D3EF09}" type="datetimeFigureOut">
              <a:rPr lang="ko-KR" altLang="en-US" smtClean="0"/>
              <a:pPr/>
              <a:t>2022-12-06</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D22CD3B-FDDF-4998-970C-76E6E0BEC65F}" type="slidenum">
              <a:rPr lang="ko-KR" altLang="en-US" smtClean="0"/>
              <a:pPr/>
              <a:t>‹#›</a:t>
            </a:fld>
            <a:endParaRPr lang="ko-KR"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963083" y="4406900"/>
            <a:ext cx="10363199" cy="1362075"/>
          </a:xfrm>
        </p:spPr>
        <p:txBody>
          <a:bodyPr anchor="t"/>
          <a:lstStyle>
            <a:lvl1pPr>
              <a:defRPr sz="4000" b="1" cap="all"/>
            </a:lvl1pPr>
          </a:lstStyle>
          <a:p>
            <a:r>
              <a:rPr lang="ko-KR" altLang="en-US"/>
              <a:t>마스터 제목 스타일 편집</a:t>
            </a:r>
          </a:p>
        </p:txBody>
      </p:sp>
      <p:sp>
        <p:nvSpPr>
          <p:cNvPr id="3" name="텍스트 개체 틀 2"/>
          <p:cNvSpPr>
            <a:spLocks noGrp="1"/>
          </p:cNvSpPr>
          <p:nvPr>
            <p:ph type="body" idx="1"/>
          </p:nvPr>
        </p:nvSpPr>
        <p:spPr>
          <a:xfrm>
            <a:off x="963083" y="2906713"/>
            <a:ext cx="10363198"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D8D7A7C4-C82A-4D21-9AB0-F0C5A1D3EF09}" type="datetimeFigureOut">
              <a:rPr lang="ko-KR" altLang="en-US" smtClean="0"/>
              <a:pPr/>
              <a:t>2022-12-06</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D22CD3B-FDDF-4998-970C-76E6E0BEC65F}" type="slidenum">
              <a:rPr lang="ko-KR" altLang="en-US" smtClean="0"/>
              <a:pPr/>
              <a:t>‹#›</a:t>
            </a:fld>
            <a:endParaRPr lang="ko-KR"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내용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609599" y="1600200"/>
            <a:ext cx="5384799"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6197599" y="1600200"/>
            <a:ext cx="5384799"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3"/>
          <p:cNvSpPr>
            <a:spLocks noGrp="1"/>
          </p:cNvSpPr>
          <p:nvPr>
            <p:ph type="dt" sz="half" idx="10"/>
          </p:nvPr>
        </p:nvSpPr>
        <p:spPr/>
        <p:txBody>
          <a:bodyPr/>
          <a:lstStyle/>
          <a:p>
            <a:fld id="{D8D7A7C4-C82A-4D21-9AB0-F0C5A1D3EF09}" type="datetimeFigureOut">
              <a:rPr lang="ko-KR" altLang="en-US" smtClean="0"/>
              <a:pPr/>
              <a:t>2022-12-06</a:t>
            </a:fld>
            <a:endParaRPr lang="ko-KR" altLang="en-US"/>
          </a:p>
        </p:txBody>
      </p:sp>
      <p:sp>
        <p:nvSpPr>
          <p:cNvPr id="6" name="바닥글 개체 틀 4"/>
          <p:cNvSpPr>
            <a:spLocks noGrp="1"/>
          </p:cNvSpPr>
          <p:nvPr>
            <p:ph type="ftr" sz="quarter" idx="11"/>
          </p:nvPr>
        </p:nvSpPr>
        <p:spPr/>
        <p:txBody>
          <a:bodyPr/>
          <a:lstStyle/>
          <a:p>
            <a:endParaRPr lang="ko-KR" altLang="en-US"/>
          </a:p>
        </p:txBody>
      </p:sp>
      <p:sp>
        <p:nvSpPr>
          <p:cNvPr id="7" name="슬라이드 번호 개체 틀 5"/>
          <p:cNvSpPr>
            <a:spLocks noGrp="1"/>
          </p:cNvSpPr>
          <p:nvPr>
            <p:ph type="sldNum" sz="quarter" idx="12"/>
          </p:nvPr>
        </p:nvSpPr>
        <p:spPr/>
        <p:txBody>
          <a:bodyPr/>
          <a:lstStyle/>
          <a:p>
            <a:fld id="{AD22CD3B-FDDF-4998-970C-76E6E0BEC65F}" type="slidenum">
              <a:rPr lang="ko-KR" altLang="en-US" smtClean="0"/>
              <a:pPr/>
              <a:t>‹#›</a:t>
            </a:fld>
            <a:endParaRPr lang="ko-KR"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D8D7A7C4-C82A-4D21-9AB0-F0C5A1D3EF09}" type="datetimeFigureOut">
              <a:rPr lang="ko-KR" altLang="en-US" smtClean="0"/>
              <a:pPr/>
              <a:t>2022-12-06</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AD22CD3B-FDDF-4998-970C-76E6E0BEC65F}" type="slidenum">
              <a:rPr lang="ko-KR" altLang="en-US" smtClean="0"/>
              <a:pPr/>
              <a:t>‹#›</a:t>
            </a:fld>
            <a:endParaRPr lang="ko-KR"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bl" preserve="1">
  <p:cSld name="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표 개체 틀 2"/>
          <p:cNvSpPr>
            <a:spLocks noGrp="1"/>
          </p:cNvSpPr>
          <p:nvPr>
            <p:ph type="tbl" sz="quarter" idx="1"/>
          </p:nvPr>
        </p:nvSpPr>
        <p:spPr>
          <a:xfrm>
            <a:off x="608037" y="1643063"/>
            <a:ext cx="10972799" cy="4525200"/>
          </a:xfrm>
        </p:spPr>
        <p:txBody>
          <a:bodyPr/>
          <a:lstStyle>
            <a:lvl1pPr marL="0" indent="0">
              <a:buFontTx/>
              <a:buNone/>
              <a:defRPr/>
            </a:lvl1pPr>
          </a:lstStyle>
          <a:p>
            <a:r>
              <a:rPr lang="ko-KR" altLang="en-US"/>
              <a:t>표를 추가하려면 아이콘을 클릭하십시오</a:t>
            </a:r>
          </a:p>
        </p:txBody>
      </p:sp>
      <p:sp>
        <p:nvSpPr>
          <p:cNvPr id="5" name="날짜 개체 틀 3"/>
          <p:cNvSpPr>
            <a:spLocks noGrp="1"/>
          </p:cNvSpPr>
          <p:nvPr>
            <p:ph type="dt" sz="half" idx="10"/>
          </p:nvPr>
        </p:nvSpPr>
        <p:spPr/>
        <p:txBody>
          <a:bodyPr/>
          <a:lstStyle/>
          <a:p>
            <a:fld id="{D8D7A7C4-C82A-4D21-9AB0-F0C5A1D3EF09}" type="datetimeFigureOut">
              <a:rPr lang="ko-KR" altLang="en-US" smtClean="0"/>
              <a:pPr/>
              <a:t>2022-12-06</a:t>
            </a:fld>
            <a:endParaRPr lang="ko-KR" altLang="en-US"/>
          </a:p>
        </p:txBody>
      </p:sp>
      <p:sp>
        <p:nvSpPr>
          <p:cNvPr id="6" name="바닥글 개체 틀 4"/>
          <p:cNvSpPr>
            <a:spLocks noGrp="1"/>
          </p:cNvSpPr>
          <p:nvPr>
            <p:ph type="ftr" sz="quarter" idx="11"/>
          </p:nvPr>
        </p:nvSpPr>
        <p:spPr/>
        <p:txBody>
          <a:bodyPr/>
          <a:lstStyle/>
          <a:p>
            <a:endParaRPr lang="ko-KR" altLang="en-US"/>
          </a:p>
        </p:txBody>
      </p:sp>
      <p:sp>
        <p:nvSpPr>
          <p:cNvPr id="7" name="슬라이드 번호 개체 틀 5"/>
          <p:cNvSpPr>
            <a:spLocks noGrp="1"/>
          </p:cNvSpPr>
          <p:nvPr>
            <p:ph type="sldNum" sz="quarter" idx="12"/>
          </p:nvPr>
        </p:nvSpPr>
        <p:spPr/>
        <p:txBody>
          <a:bodyPr/>
          <a:lstStyle/>
          <a:p>
            <a:fld id="{AD22CD3B-FDDF-4998-970C-76E6E0BEC65F}" type="slidenum">
              <a:rPr lang="ko-KR" altLang="en-US" smtClean="0"/>
              <a:pPr/>
              <a:t>‹#›</a:t>
            </a:fld>
            <a:endParaRPr lang="ko-KR"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내용 4개" type="fourObj" preserve="1">
  <p:cSld name="내용 4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pPr lvl="0"/>
            <a:r>
              <a:rPr lang="ko-KR" altLang="en-US"/>
              <a:t>마스터 제목 스타일 편집</a:t>
            </a:r>
          </a:p>
        </p:txBody>
      </p:sp>
      <p:sp>
        <p:nvSpPr>
          <p:cNvPr id="3" name="내용 개체 틀 2"/>
          <p:cNvSpPr>
            <a:spLocks noGrp="1"/>
          </p:cNvSpPr>
          <p:nvPr>
            <p:ph sz="half" idx="1"/>
          </p:nvPr>
        </p:nvSpPr>
        <p:spPr>
          <a:xfrm>
            <a:off x="609330" y="1599543"/>
            <a:ext cx="5382425" cy="2195099"/>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6194867" y="1599543"/>
            <a:ext cx="5382425" cy="2195099"/>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내용 개체 틀 4"/>
          <p:cNvSpPr>
            <a:spLocks noGrp="1"/>
          </p:cNvSpPr>
          <p:nvPr>
            <p:ph sz="half" idx="3"/>
          </p:nvPr>
        </p:nvSpPr>
        <p:spPr>
          <a:xfrm>
            <a:off x="607769" y="3982586"/>
            <a:ext cx="5382425" cy="2195099"/>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내용 개체 틀 5"/>
          <p:cNvSpPr>
            <a:spLocks noGrp="1"/>
          </p:cNvSpPr>
          <p:nvPr>
            <p:ph sz="half" idx="4"/>
          </p:nvPr>
        </p:nvSpPr>
        <p:spPr>
          <a:xfrm>
            <a:off x="6193306" y="3982586"/>
            <a:ext cx="5382425" cy="2195099"/>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10" name="날짜 개체 틀 3"/>
          <p:cNvSpPr>
            <a:spLocks noGrp="1"/>
          </p:cNvSpPr>
          <p:nvPr>
            <p:ph type="dt" sz="half" idx="10"/>
          </p:nvPr>
        </p:nvSpPr>
        <p:spPr/>
        <p:txBody>
          <a:bodyPr vert="horz" wrap="square" lIns="91440" tIns="45720" rIns="91440" bIns="45720" anchor="ctr">
            <a:noAutofit/>
          </a:bodyPr>
          <a:lstStyle>
            <a:lvl1pPr marL="0" lvl="0" indent="0" algn="l" defTabSz="1028836" rtl="0" eaLnBrk="1" latinLnBrk="1" hangingPunct="1">
              <a:lnSpc>
                <a:spcPct val="100000"/>
              </a:lnSpc>
              <a:spcBef>
                <a:spcPct val="0"/>
              </a:spcBef>
              <a:spcAft>
                <a:spcPct val="0"/>
              </a:spcAft>
              <a:buNone/>
              <a:defRPr kumimoji="1" lang="ko-KR" altLang="en-US" sz="1200" b="0" i="0" u="none" baseline="0">
                <a:solidFill>
                  <a:srgbClr val="8C8C8C">
                    <a:alpha val="100000"/>
                  </a:srgbClr>
                </a:solidFill>
                <a:latin typeface="Calibri"/>
                <a:ea typeface="맑은 고딕"/>
              </a:defRPr>
            </a:lvl1pPr>
          </a:lstStyle>
          <a:p>
            <a:pPr marL="0" lvl="0" indent="0" algn="l" defTabSz="1028836" rtl="0" eaLnBrk="1" latinLnBrk="1" hangingPunct="1">
              <a:lnSpc>
                <a:spcPct val="100000"/>
              </a:lnSpc>
              <a:spcBef>
                <a:spcPct val="0"/>
              </a:spcBef>
              <a:spcAft>
                <a:spcPct val="0"/>
              </a:spcAft>
              <a:buNone/>
            </a:pPr>
            <a:fld id="{A563E993-EEAE-4731-8E81-305CCACD6EC4}" type="datetime1">
              <a:rPr kumimoji="1" lang="ko-KR" altLang="en-US" sz="1200" b="0" i="0" u="none" baseline="0">
                <a:solidFill>
                  <a:srgbClr val="8C8C8C">
                    <a:alpha val="100000"/>
                  </a:srgbClr>
                </a:solidFill>
                <a:latin typeface="Calibri"/>
                <a:ea typeface="맑은 고딕"/>
              </a:rPr>
              <a:pPr marL="0" lvl="0" indent="0" algn="l" defTabSz="1028836" rtl="0" eaLnBrk="1" latinLnBrk="1" hangingPunct="1">
                <a:lnSpc>
                  <a:spcPct val="100000"/>
                </a:lnSpc>
                <a:spcBef>
                  <a:spcPct val="0"/>
                </a:spcBef>
                <a:spcAft>
                  <a:spcPct val="0"/>
                </a:spcAft>
                <a:buNone/>
              </a:pPr>
              <a:t>2022-12-06</a:t>
            </a:fld>
            <a:endParaRPr kumimoji="1" lang="ko-KR" altLang="en-US" sz="1200" b="0" i="0" u="none" baseline="0">
              <a:solidFill>
                <a:srgbClr val="8C8C8C">
                  <a:alpha val="100000"/>
                </a:srgbClr>
              </a:solidFill>
              <a:latin typeface="Calibri"/>
              <a:ea typeface="맑은 고딕"/>
            </a:endParaRPr>
          </a:p>
        </p:txBody>
      </p:sp>
      <p:sp>
        <p:nvSpPr>
          <p:cNvPr id="11" name="바닥글 개체 틀 4"/>
          <p:cNvSpPr>
            <a:spLocks noGrp="1"/>
          </p:cNvSpPr>
          <p:nvPr>
            <p:ph type="ftr" sz="quarter" idx="11"/>
          </p:nvPr>
        </p:nvSpPr>
        <p:spPr/>
        <p:txBody>
          <a:bodyPr vert="horz" wrap="square" lIns="91440" tIns="45720" rIns="91440" bIns="45720" anchor="ctr">
            <a:noAutofit/>
          </a:bodyPr>
          <a:lstStyle>
            <a:lvl1pPr marL="0" lvl="0" indent="0" algn="ctr" defTabSz="1028836" rtl="0" eaLnBrk="1" latinLnBrk="1" hangingPunct="1">
              <a:lnSpc>
                <a:spcPct val="100000"/>
              </a:lnSpc>
              <a:spcBef>
                <a:spcPct val="0"/>
              </a:spcBef>
              <a:spcAft>
                <a:spcPct val="0"/>
              </a:spcAft>
              <a:buNone/>
              <a:defRPr kumimoji="1" lang="ko-KR" altLang="en-US" sz="1200" b="0" i="0" u="none" baseline="0">
                <a:solidFill>
                  <a:srgbClr val="8C8C8C">
                    <a:alpha val="100000"/>
                  </a:srgbClr>
                </a:solidFill>
                <a:latin typeface="Calibri"/>
                <a:ea typeface="맑은 고딕"/>
              </a:defRPr>
            </a:lvl1pPr>
          </a:lstStyle>
          <a:p>
            <a:pPr marL="0" lvl="0" indent="0" algn="ctr" defTabSz="1028836" rtl="0" eaLnBrk="1" latinLnBrk="1" hangingPunct="1">
              <a:lnSpc>
                <a:spcPct val="100000"/>
              </a:lnSpc>
              <a:spcBef>
                <a:spcPct val="0"/>
              </a:spcBef>
              <a:spcAft>
                <a:spcPct val="0"/>
              </a:spcAft>
              <a:buNone/>
            </a:pPr>
            <a:endParaRPr kumimoji="1" lang="ko-KR" altLang="en-US" sz="1200" b="0" i="0" u="none" baseline="0">
              <a:solidFill>
                <a:srgbClr val="8C8C8C">
                  <a:alpha val="100000"/>
                </a:srgbClr>
              </a:solidFill>
              <a:latin typeface="Calibri"/>
              <a:ea typeface="맑은 고딕"/>
            </a:endParaRPr>
          </a:p>
        </p:txBody>
      </p:sp>
      <p:sp>
        <p:nvSpPr>
          <p:cNvPr id="12" name="슬라이드 번호 개체 틀 5"/>
          <p:cNvSpPr>
            <a:spLocks noGrp="1"/>
          </p:cNvSpPr>
          <p:nvPr>
            <p:ph type="sldNum" sz="quarter" idx="12"/>
          </p:nvPr>
        </p:nvSpPr>
        <p:spPr/>
        <p:txBody>
          <a:bodyPr vert="horz" wrap="square" lIns="91440" tIns="45720" rIns="91440" bIns="45720" anchor="ctr">
            <a:noAutofit/>
          </a:bodyPr>
          <a:lstStyle>
            <a:lvl1pPr marL="0" lvl="0" indent="0" algn="r" defTabSz="1028836" rtl="0" eaLnBrk="1" latinLnBrk="1" hangingPunct="1">
              <a:lnSpc>
                <a:spcPct val="100000"/>
              </a:lnSpc>
              <a:spcBef>
                <a:spcPct val="0"/>
              </a:spcBef>
              <a:spcAft>
                <a:spcPct val="0"/>
              </a:spcAft>
              <a:buNone/>
              <a:defRPr kumimoji="1" lang="en-US" altLang="ko-KR" sz="1200" b="0" i="0" u="none" baseline="0">
                <a:solidFill>
                  <a:srgbClr val="8C8C8C">
                    <a:alpha val="100000"/>
                  </a:srgbClr>
                </a:solidFill>
                <a:latin typeface="Calibri"/>
                <a:ea typeface="맑은 고딕"/>
              </a:defRPr>
            </a:lvl1pPr>
          </a:lstStyle>
          <a:p>
            <a:pPr marL="0" lvl="0" indent="0" algn="r" defTabSz="1028836" rtl="0" eaLnBrk="1" latinLnBrk="1" hangingPunct="1">
              <a:lnSpc>
                <a:spcPct val="100000"/>
              </a:lnSpc>
              <a:spcBef>
                <a:spcPct val="0"/>
              </a:spcBef>
              <a:spcAft>
                <a:spcPct val="0"/>
              </a:spcAft>
              <a:buNone/>
            </a:pPr>
            <a:fld id="{700B8E80-EDC4-49D7-B27E-FD31D83391D9}" type="slidenum">
              <a:rPr kumimoji="1" lang="en-US" altLang="ko-KR" sz="1200" b="0" i="0" u="none" baseline="0">
                <a:solidFill>
                  <a:srgbClr val="8C8C8C">
                    <a:alpha val="100000"/>
                  </a:srgbClr>
                </a:solidFill>
                <a:latin typeface="Calibri"/>
                <a:ea typeface="맑은 고딕"/>
              </a:rPr>
              <a:pPr marL="0" lvl="0" indent="0" algn="r" defTabSz="1028836" rtl="0" eaLnBrk="1" latinLnBrk="1" hangingPunct="1">
                <a:lnSpc>
                  <a:spcPct val="100000"/>
                </a:lnSpc>
                <a:spcBef>
                  <a:spcPct val="0"/>
                </a:spcBef>
                <a:spcAft>
                  <a:spcPct val="0"/>
                </a:spcAft>
                <a:buNone/>
              </a:pPr>
              <a:t>‹#›</a:t>
            </a:fld>
            <a:endParaRPr kumimoji="1" lang="en-US" altLang="ko-KR" sz="1200" b="0" i="0" u="none" baseline="0">
              <a:solidFill>
                <a:srgbClr val="8C8C8C">
                  <a:alpha val="100000"/>
                </a:srgbClr>
              </a:solidFill>
              <a:latin typeface="Calibri"/>
              <a:ea typeface="맑은 고딕"/>
            </a:endParaRPr>
          </a:p>
        </p:txBody>
      </p:sp>
    </p:spTree>
    <p:extLst>
      <p:ext uri="{BB962C8B-B14F-4D97-AF65-F5344CB8AC3E}">
        <p14:creationId xmlns:p14="http://schemas.microsoft.com/office/powerpoint/2010/main" val="2591631946"/>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그림 및 설명">
    <p:spTree>
      <p:nvGrpSpPr>
        <p:cNvPr id="1" name=""/>
        <p:cNvGrpSpPr/>
        <p:nvPr/>
      </p:nvGrpSpPr>
      <p:grpSpPr>
        <a:xfrm>
          <a:off x="0" y="0"/>
          <a:ext cx="0" cy="0"/>
          <a:chOff x="0" y="0"/>
          <a:chExt cx="0" cy="0"/>
        </a:xfrm>
      </p:grpSpPr>
      <p:sp>
        <p:nvSpPr>
          <p:cNvPr id="2" name="제목 1"/>
          <p:cNvSpPr>
            <a:spLocks noGrp="1"/>
          </p:cNvSpPr>
          <p:nvPr>
            <p:ph type="title"/>
          </p:nvPr>
        </p:nvSpPr>
        <p:spPr>
          <a:xfrm>
            <a:off x="2389717" y="4800600"/>
            <a:ext cx="7315199"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2389717" y="612775"/>
            <a:ext cx="7315199" cy="4114800"/>
          </a:xfrm>
        </p:spPr>
        <p:txBody>
          <a:bodyPr>
            <a:normAutofit/>
          </a:bodyPr>
          <a:lstStyle/>
          <a:p>
            <a:pPr lvl="0"/>
            <a:r>
              <a:rPr lang="ko-KR" altLang="en-US"/>
              <a:t>그림을 추가하려면 아이콘을 클릭하십시오</a:t>
            </a:r>
          </a:p>
        </p:txBody>
      </p:sp>
      <p:sp>
        <p:nvSpPr>
          <p:cNvPr id="4" name="텍스트 개체 틀 3"/>
          <p:cNvSpPr>
            <a:spLocks noGrp="1"/>
          </p:cNvSpPr>
          <p:nvPr>
            <p:ph type="body" sz="half" idx="2"/>
          </p:nvPr>
        </p:nvSpPr>
        <p:spPr>
          <a:xfrm>
            <a:off x="2389717" y="5367338"/>
            <a:ext cx="7315199" cy="804862"/>
          </a:xfrm>
        </p:spPr>
        <p:txBody>
          <a:bodyPr/>
          <a:lstStyle>
            <a:lvl1pPr>
              <a:defRPr sz="1411"/>
            </a:lvl1pPr>
            <a:lvl2pPr>
              <a:defRPr sz="1200"/>
            </a:lvl2pPr>
            <a:lvl3pPr>
              <a:defRPr sz="1000"/>
            </a:lvl3pPr>
            <a:lvl4pPr>
              <a:defRPr sz="900"/>
            </a:lvl4pPr>
            <a:lvl5pPr>
              <a:defRPr sz="900"/>
            </a:lvl5pPr>
            <a:lvl6pPr>
              <a:defRPr sz="900"/>
            </a:lvl6pPr>
            <a:lvl7pPr>
              <a:defRPr sz="900"/>
            </a:lvl7pPr>
            <a:lvl8pPr>
              <a:defRPr sz="900"/>
            </a:lvl8pPr>
            <a:lvl9pPr>
              <a:defRPr sz="900"/>
            </a:lvl9pPr>
          </a:lstStyle>
          <a:p>
            <a:pPr lvl="0"/>
            <a:r>
              <a:rPr lang="ko-KR" altLang="en-US"/>
              <a:t>마스터 텍스트 스타일을 편집합니다</a:t>
            </a:r>
          </a:p>
        </p:txBody>
      </p:sp>
      <p:sp>
        <p:nvSpPr>
          <p:cNvPr id="10" name="날짜 개체 틀 4"/>
          <p:cNvSpPr>
            <a:spLocks noGrp="1"/>
          </p:cNvSpPr>
          <p:nvPr>
            <p:ph type="dt" sz="half" idx="10"/>
          </p:nvPr>
        </p:nvSpPr>
        <p:spPr/>
        <p:txBody>
          <a:bodyPr/>
          <a:lstStyle/>
          <a:p>
            <a:fld id="{D8D7A7C4-C82A-4D21-9AB0-F0C5A1D3EF09}" type="datetimeFigureOut">
              <a:rPr lang="ko-KR" altLang="en-US" smtClean="0"/>
              <a:pPr/>
              <a:t>2022-12-06</a:t>
            </a:fld>
            <a:endParaRPr lang="ko-KR" altLang="en-US"/>
          </a:p>
        </p:txBody>
      </p:sp>
      <p:sp>
        <p:nvSpPr>
          <p:cNvPr id="11" name="바닥글 개체 틀 5"/>
          <p:cNvSpPr>
            <a:spLocks noGrp="1"/>
          </p:cNvSpPr>
          <p:nvPr>
            <p:ph type="ftr" sz="quarter" idx="11"/>
          </p:nvPr>
        </p:nvSpPr>
        <p:spPr/>
        <p:txBody>
          <a:bodyPr/>
          <a:lstStyle/>
          <a:p>
            <a:endParaRPr lang="ko-KR" altLang="en-US"/>
          </a:p>
        </p:txBody>
      </p:sp>
      <p:sp>
        <p:nvSpPr>
          <p:cNvPr id="12" name="슬라이드 번호 개체 틀 6"/>
          <p:cNvSpPr>
            <a:spLocks noGrp="1"/>
          </p:cNvSpPr>
          <p:nvPr>
            <p:ph type="sldNum" sz="quarter" idx="12"/>
          </p:nvPr>
        </p:nvSpPr>
        <p:spPr/>
        <p:txBody>
          <a:bodyPr/>
          <a:lstStyle/>
          <a:p>
            <a:fld id="{AD22CD3B-FDDF-4998-970C-76E6E0BEC65F}" type="slidenum">
              <a:rPr lang="ko-KR" altLang="en-US" smtClean="0"/>
              <a:pPr/>
              <a:t>‹#›</a:t>
            </a:fld>
            <a:endParaRPr lang="ko-KR"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한컴오피스">
    <p:bg>
      <p:bgPr>
        <a:solidFill>
          <a:schemeClr val="bg1"/>
        </a:solidFill>
        <a:effectLst/>
      </p:bgPr>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609330" y="274525"/>
            <a:ext cx="10967961" cy="1142531"/>
          </a:xfrm>
          <a:prstGeom prst="rect">
            <a:avLst/>
          </a:prstGeom>
        </p:spPr>
        <p:txBody>
          <a:bodyPr vert="horz" lIns="91440" tIns="45720" rIns="91440" bIns="45720" rtlCol="0" anchor="ctr">
            <a:normAutofit/>
          </a:bodyPr>
          <a:lstStyle/>
          <a:p>
            <a:pPr lvl="0"/>
            <a:r>
              <a:rPr lang="ko-KR" altLang="en-US"/>
              <a:t>마스터 제목 스타일 편집</a:t>
            </a:r>
          </a:p>
        </p:txBody>
      </p:sp>
      <p:sp>
        <p:nvSpPr>
          <p:cNvPr id="3" name="텍스트 개체 틀 2"/>
          <p:cNvSpPr>
            <a:spLocks noGrp="1"/>
          </p:cNvSpPr>
          <p:nvPr>
            <p:ph type="body" idx="1"/>
          </p:nvPr>
        </p:nvSpPr>
        <p:spPr>
          <a:xfrm>
            <a:off x="609330" y="1599543"/>
            <a:ext cx="10967961" cy="4524107"/>
          </a:xfrm>
          <a:prstGeom prst="rect">
            <a:avLst/>
          </a:prstGeom>
        </p:spPr>
        <p:txBody>
          <a:bodyPr vert="horz" lIns="91440" tIns="45720" rIns="91440" bIns="45720" rtlCol="0">
            <a:normAutofit/>
          </a:body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endParaRPr lang="ko-KR" altLang="en-US"/>
          </a:p>
        </p:txBody>
      </p:sp>
      <p:sp>
        <p:nvSpPr>
          <p:cNvPr id="2054" name="날짜 개체 틀 3"/>
          <p:cNvSpPr>
            <a:spLocks noGrp="1"/>
          </p:cNvSpPr>
          <p:nvPr>
            <p:ph type="dt" sz="half" idx="2"/>
          </p:nvPr>
        </p:nvSpPr>
        <p:spPr>
          <a:xfrm>
            <a:off x="607908" y="6353597"/>
            <a:ext cx="2844293" cy="365046"/>
          </a:xfrm>
          <a:prstGeom prst="rect">
            <a:avLst/>
          </a:prstGeom>
          <a:noFill/>
          <a:ln>
            <a:noFill/>
          </a:ln>
        </p:spPr>
        <p:txBody>
          <a:bodyPr vert="horz" wrap="square" lIns="91440" tIns="45720" rIns="91440" bIns="45720" anchor="ctr">
            <a:noAutofit/>
          </a:bodyPr>
          <a:lstStyle>
            <a:lvl1pPr marL="0" lvl="0" indent="0" algn="l" defTabSz="1028836" rtl="0" eaLnBrk="1" latinLnBrk="1" hangingPunct="1">
              <a:lnSpc>
                <a:spcPct val="100000"/>
              </a:lnSpc>
              <a:spcBef>
                <a:spcPct val="0"/>
              </a:spcBef>
              <a:spcAft>
                <a:spcPct val="0"/>
              </a:spcAft>
              <a:buNone/>
              <a:defRPr kumimoji="1" lang="ko-KR" altLang="en-US" sz="1200" b="0" i="0" u="none" baseline="0">
                <a:solidFill>
                  <a:srgbClr val="8C8C8C">
                    <a:alpha val="100000"/>
                  </a:srgbClr>
                </a:solidFill>
                <a:latin typeface="Calibri"/>
                <a:ea typeface="맑은 고딕"/>
              </a:defRPr>
            </a:lvl1pPr>
          </a:lstStyle>
          <a:p>
            <a:pPr marL="0" lvl="0" indent="0" algn="l" defTabSz="1028836" rtl="0" eaLnBrk="1" latinLnBrk="1" hangingPunct="1">
              <a:lnSpc>
                <a:spcPct val="100000"/>
              </a:lnSpc>
              <a:spcBef>
                <a:spcPct val="0"/>
              </a:spcBef>
              <a:spcAft>
                <a:spcPct val="0"/>
              </a:spcAft>
              <a:buNone/>
            </a:pPr>
            <a:fld id="{A563E993-EEAE-4731-8E81-305CCACD6EC4}" type="datetime1">
              <a:rPr kumimoji="1" lang="ko-KR" altLang="en-US" sz="1200" b="0" i="0" u="none" baseline="0">
                <a:solidFill>
                  <a:srgbClr val="8C8C8C">
                    <a:alpha val="100000"/>
                  </a:srgbClr>
                </a:solidFill>
                <a:latin typeface="Calibri"/>
                <a:ea typeface="맑은 고딕"/>
              </a:rPr>
              <a:pPr marL="0" lvl="0" indent="0" algn="l" defTabSz="1028836" rtl="0" eaLnBrk="1" latinLnBrk="1" hangingPunct="1">
                <a:lnSpc>
                  <a:spcPct val="100000"/>
                </a:lnSpc>
                <a:spcBef>
                  <a:spcPct val="0"/>
                </a:spcBef>
                <a:spcAft>
                  <a:spcPct val="0"/>
                </a:spcAft>
                <a:buNone/>
              </a:pPr>
              <a:t>2022-12-06</a:t>
            </a:fld>
            <a:endParaRPr kumimoji="1" lang="ko-KR" altLang="en-US" sz="1200" b="0" i="0" u="none" baseline="0">
              <a:solidFill>
                <a:srgbClr val="8C8C8C">
                  <a:alpha val="100000"/>
                </a:srgbClr>
              </a:solidFill>
              <a:latin typeface="Calibri"/>
              <a:ea typeface="맑은 고딕"/>
            </a:endParaRPr>
          </a:p>
        </p:txBody>
      </p:sp>
      <p:sp>
        <p:nvSpPr>
          <p:cNvPr id="2055" name="바닥글 개체 틀 4"/>
          <p:cNvSpPr>
            <a:spLocks noGrp="1"/>
          </p:cNvSpPr>
          <p:nvPr>
            <p:ph type="ftr" sz="quarter" idx="3"/>
          </p:nvPr>
        </p:nvSpPr>
        <p:spPr>
          <a:xfrm>
            <a:off x="4163261" y="6353597"/>
            <a:ext cx="3860060" cy="365046"/>
          </a:xfrm>
          <a:prstGeom prst="rect">
            <a:avLst/>
          </a:prstGeom>
          <a:noFill/>
          <a:ln>
            <a:noFill/>
          </a:ln>
        </p:spPr>
        <p:txBody>
          <a:bodyPr vert="horz" wrap="square" lIns="91440" tIns="45720" rIns="91440" bIns="45720" anchor="ctr">
            <a:noAutofit/>
          </a:bodyPr>
          <a:lstStyle>
            <a:lvl1pPr marL="0" lvl="0" indent="0" algn="ctr" defTabSz="1028836" rtl="0" eaLnBrk="1" latinLnBrk="1" hangingPunct="1">
              <a:lnSpc>
                <a:spcPct val="100000"/>
              </a:lnSpc>
              <a:spcBef>
                <a:spcPct val="0"/>
              </a:spcBef>
              <a:spcAft>
                <a:spcPct val="0"/>
              </a:spcAft>
              <a:buNone/>
              <a:defRPr kumimoji="1" lang="ko-KR" altLang="en-US" sz="1200" b="0" i="0" u="none" baseline="0">
                <a:solidFill>
                  <a:srgbClr val="8C8C8C">
                    <a:alpha val="100000"/>
                  </a:srgbClr>
                </a:solidFill>
                <a:latin typeface="Calibri"/>
                <a:ea typeface="맑은 고딕"/>
              </a:defRPr>
            </a:lvl1pPr>
          </a:lstStyle>
          <a:p>
            <a:pPr marL="0" lvl="0" indent="0" algn="ctr" defTabSz="1028836" rtl="0" eaLnBrk="1" latinLnBrk="1" hangingPunct="1">
              <a:lnSpc>
                <a:spcPct val="100000"/>
              </a:lnSpc>
              <a:spcBef>
                <a:spcPct val="0"/>
              </a:spcBef>
              <a:spcAft>
                <a:spcPct val="0"/>
              </a:spcAft>
              <a:buNone/>
            </a:pPr>
            <a:endParaRPr kumimoji="1" lang="ko-KR" altLang="en-US" sz="1200" b="0" i="0" u="none" baseline="0">
              <a:solidFill>
                <a:srgbClr val="8C8C8C">
                  <a:alpha val="100000"/>
                </a:srgbClr>
              </a:solidFill>
              <a:latin typeface="Calibri"/>
              <a:ea typeface="맑은 고딕"/>
            </a:endParaRPr>
          </a:p>
        </p:txBody>
      </p:sp>
      <p:sp>
        <p:nvSpPr>
          <p:cNvPr id="2056" name="슬라이드 번호 개체 틀 5"/>
          <p:cNvSpPr>
            <a:spLocks noGrp="1"/>
          </p:cNvSpPr>
          <p:nvPr>
            <p:ph type="sldNum" sz="quarter" idx="4"/>
          </p:nvPr>
        </p:nvSpPr>
        <p:spPr>
          <a:xfrm>
            <a:off x="8734437" y="6353597"/>
            <a:ext cx="2844237" cy="365046"/>
          </a:xfrm>
          <a:prstGeom prst="rect">
            <a:avLst/>
          </a:prstGeom>
          <a:noFill/>
          <a:ln>
            <a:noFill/>
          </a:ln>
        </p:spPr>
        <p:txBody>
          <a:bodyPr vert="horz" wrap="square" lIns="91440" tIns="45720" rIns="91440" bIns="45720" anchor="ctr">
            <a:noAutofit/>
          </a:bodyPr>
          <a:lstStyle>
            <a:lvl1pPr marL="0" lvl="0" indent="0" algn="r" defTabSz="1028836" rtl="0" eaLnBrk="1" latinLnBrk="1" hangingPunct="1">
              <a:lnSpc>
                <a:spcPct val="100000"/>
              </a:lnSpc>
              <a:spcBef>
                <a:spcPct val="0"/>
              </a:spcBef>
              <a:spcAft>
                <a:spcPct val="0"/>
              </a:spcAft>
              <a:buNone/>
              <a:defRPr kumimoji="1" lang="en-US" altLang="ko-KR" sz="1200" b="0" i="0" u="none" baseline="0">
                <a:solidFill>
                  <a:srgbClr val="8C8C8C">
                    <a:alpha val="100000"/>
                  </a:srgbClr>
                </a:solidFill>
                <a:latin typeface="Calibri"/>
                <a:ea typeface="맑은 고딕"/>
              </a:defRPr>
            </a:lvl1pPr>
          </a:lstStyle>
          <a:p>
            <a:pPr marL="0" lvl="0" indent="0" algn="r" defTabSz="1028836" rtl="0" eaLnBrk="1" latinLnBrk="1" hangingPunct="1">
              <a:lnSpc>
                <a:spcPct val="100000"/>
              </a:lnSpc>
              <a:spcBef>
                <a:spcPct val="0"/>
              </a:spcBef>
              <a:spcAft>
                <a:spcPct val="0"/>
              </a:spcAft>
              <a:buNone/>
            </a:pPr>
            <a:fld id="{700B8E80-EDC4-49D7-B27E-FD31D83391D9}" type="slidenum">
              <a:rPr kumimoji="1" lang="en-US" altLang="ko-KR" sz="1200" b="0" i="0" u="none" baseline="0">
                <a:solidFill>
                  <a:srgbClr val="8C8C8C">
                    <a:alpha val="100000"/>
                  </a:srgbClr>
                </a:solidFill>
                <a:latin typeface="Calibri"/>
                <a:ea typeface="맑은 고딕"/>
              </a:rPr>
              <a:pPr marL="0" lvl="0" indent="0" algn="r" defTabSz="1028836" rtl="0" eaLnBrk="1" latinLnBrk="1" hangingPunct="1">
                <a:lnSpc>
                  <a:spcPct val="100000"/>
                </a:lnSpc>
                <a:spcBef>
                  <a:spcPct val="0"/>
                </a:spcBef>
                <a:spcAft>
                  <a:spcPct val="0"/>
                </a:spcAft>
                <a:buNone/>
              </a:pPr>
              <a:t>‹#›</a:t>
            </a:fld>
            <a:endParaRPr kumimoji="1" lang="en-US" altLang="ko-KR" sz="1200" b="0" i="0" u="none" baseline="0">
              <a:solidFill>
                <a:srgbClr val="8C8C8C">
                  <a:alpha val="100000"/>
                </a:srgbClr>
              </a:solidFill>
              <a:latin typeface="Calibri"/>
              <a:ea typeface="맑은 고딕"/>
            </a:endParaRPr>
          </a:p>
        </p:txBody>
      </p:sp>
    </p:spTree>
    <p:extLst>
      <p:ext uri="{BB962C8B-B14F-4D97-AF65-F5344CB8AC3E}">
        <p14:creationId xmlns:p14="http://schemas.microsoft.com/office/powerpoint/2010/main" val="2529536948"/>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Lst>
  <p:transition/>
  <p:txStyles>
    <p:titleStyle>
      <a:lvl1pPr algn="ctr" defTabSz="914400" rtl="0" eaLnBrk="1" latinLnBrk="1" hangingPunct="1">
        <a:spcBef>
          <a:spcPct val="0"/>
        </a:spcBef>
        <a:buNone/>
        <a:defRPr sz="4400" kern="1200">
          <a:solidFill>
            <a:schemeClr val="tx1"/>
          </a:solidFill>
          <a:latin typeface="+mj-lt"/>
          <a:ea typeface="+mj-ea"/>
          <a:cs typeface="+mj-cs"/>
        </a:defRPr>
      </a:lvl1pPr>
      <a:lvl2pPr rtl="0" eaLnBrk="1" latinLnBrk="1" hangingPunct="1">
        <a:defRPr>
          <a:solidFill>
            <a:schemeClr val="tx2"/>
          </a:solidFill>
        </a:defRPr>
      </a:lvl2pPr>
      <a:lvl3pPr rtl="0" eaLnBrk="1" latinLnBrk="1" hangingPunct="1">
        <a:defRPr>
          <a:solidFill>
            <a:schemeClr val="tx2"/>
          </a:solidFill>
        </a:defRPr>
      </a:lvl3pPr>
      <a:lvl4pPr rtl="0" eaLnBrk="1" latinLnBrk="1" hangingPunct="1">
        <a:defRPr>
          <a:solidFill>
            <a:schemeClr val="tx2"/>
          </a:solidFill>
        </a:defRPr>
      </a:lvl4pPr>
      <a:lvl5pPr rtl="0" eaLnBrk="1" latinLnBrk="1" hangingPunct="1">
        <a:defRPr>
          <a:solidFill>
            <a:schemeClr val="tx2"/>
          </a:solidFill>
        </a:defRPr>
      </a:lvl5pPr>
      <a:lvl6pPr rtl="0" eaLnBrk="1" latinLnBrk="1" hangingPunct="1">
        <a:defRPr>
          <a:solidFill>
            <a:schemeClr val="tx2"/>
          </a:solidFill>
        </a:defRPr>
      </a:lvl6pPr>
      <a:lvl7pPr rtl="0" eaLnBrk="1" latinLnBrk="1" hangingPunct="1">
        <a:defRPr>
          <a:solidFill>
            <a:schemeClr val="tx2"/>
          </a:solidFill>
        </a:defRPr>
      </a:lvl7pPr>
      <a:lvl8pPr rtl="0" eaLnBrk="1" latinLnBrk="1" hangingPunct="1">
        <a:defRPr>
          <a:solidFill>
            <a:schemeClr val="tx2"/>
          </a:solidFill>
        </a:defRPr>
      </a:lvl8pPr>
      <a:lvl9pPr rtl="0" eaLnBrk="1" latinLnBrk="1" hangingPunct="1">
        <a:defRPr>
          <a:solidFill>
            <a:schemeClr val="tx2"/>
          </a:solidFill>
        </a:defRPr>
      </a:lvl9pPr>
    </p:titleStyle>
    <p:bodyStyle>
      <a:lvl1pPr marL="342900" indent="-342900" algn="l" defTabSz="914400" rtl="0" eaLnBrk="1" latinLnBrk="1" hangingPunct="1">
        <a:spcBef>
          <a:spcPct val="20000"/>
        </a:spcBef>
        <a:buFont typeface="Arial"/>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한컴오피스">
    <p:bg>
      <p:bgPr>
        <a:solidFill>
          <a:schemeClr val="bg1"/>
        </a:solidFill>
        <a:effectLst/>
      </p:bgPr>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609330" y="274525"/>
            <a:ext cx="10967961" cy="1142531"/>
          </a:xfrm>
          <a:prstGeom prst="rect">
            <a:avLst/>
          </a:prstGeom>
        </p:spPr>
        <p:txBody>
          <a:bodyPr vert="horz" lIns="91440" tIns="45720" rIns="91440" bIns="45720" rtlCol="0" anchor="ctr">
            <a:normAutofit/>
          </a:bodyPr>
          <a:lstStyle/>
          <a:p>
            <a:pPr lvl="0"/>
            <a:r>
              <a:rPr lang="ko-KR" altLang="en-US"/>
              <a:t>마스터 제목 스타일 편집</a:t>
            </a:r>
          </a:p>
        </p:txBody>
      </p:sp>
      <p:sp>
        <p:nvSpPr>
          <p:cNvPr id="3" name="텍스트 개체 틀 2"/>
          <p:cNvSpPr>
            <a:spLocks noGrp="1"/>
          </p:cNvSpPr>
          <p:nvPr>
            <p:ph type="body" idx="1"/>
          </p:nvPr>
        </p:nvSpPr>
        <p:spPr>
          <a:xfrm>
            <a:off x="609330" y="1599543"/>
            <a:ext cx="10967961" cy="4524107"/>
          </a:xfrm>
          <a:prstGeom prst="rect">
            <a:avLst/>
          </a:prstGeom>
        </p:spPr>
        <p:txBody>
          <a:bodyPr vert="horz" lIns="91440" tIns="45720" rIns="91440" bIns="45720" rtlCol="0">
            <a:normAutofit/>
          </a:body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endParaRPr lang="ko-KR" altLang="en-US"/>
          </a:p>
        </p:txBody>
      </p:sp>
      <p:sp>
        <p:nvSpPr>
          <p:cNvPr id="3076" name="날짜 개체 틀 3"/>
          <p:cNvSpPr>
            <a:spLocks noGrp="1"/>
          </p:cNvSpPr>
          <p:nvPr>
            <p:ph type="dt" sz="half" idx="2"/>
          </p:nvPr>
        </p:nvSpPr>
        <p:spPr>
          <a:xfrm>
            <a:off x="607908" y="6353597"/>
            <a:ext cx="2844293" cy="365046"/>
          </a:xfrm>
          <a:prstGeom prst="rect">
            <a:avLst/>
          </a:prstGeom>
          <a:noFill/>
          <a:ln>
            <a:noFill/>
          </a:ln>
        </p:spPr>
        <p:txBody>
          <a:bodyPr vert="horz" wrap="square" lIns="91440" tIns="45720" rIns="91440" bIns="45720" anchor="ctr">
            <a:noAutofit/>
          </a:bodyPr>
          <a:lstStyle>
            <a:lvl1pPr marL="0" lvl="0" indent="0" algn="l" defTabSz="1028836" rtl="0" eaLnBrk="1" latinLnBrk="1" hangingPunct="1">
              <a:lnSpc>
                <a:spcPct val="100000"/>
              </a:lnSpc>
              <a:spcBef>
                <a:spcPct val="0"/>
              </a:spcBef>
              <a:spcAft>
                <a:spcPct val="0"/>
              </a:spcAft>
              <a:buNone/>
              <a:defRPr kumimoji="1" lang="ko-KR" altLang="en-US" sz="1200" b="0" i="0" u="none" baseline="0">
                <a:solidFill>
                  <a:srgbClr val="8C8C8C">
                    <a:alpha val="100000"/>
                  </a:srgbClr>
                </a:solidFill>
                <a:latin typeface="Calibri"/>
                <a:ea typeface="맑은 고딕"/>
              </a:defRPr>
            </a:lvl1pPr>
          </a:lstStyle>
          <a:p>
            <a:pPr marL="0" lvl="0" indent="0" algn="l" defTabSz="1028836" rtl="0" eaLnBrk="1" latinLnBrk="1" hangingPunct="1">
              <a:lnSpc>
                <a:spcPct val="100000"/>
              </a:lnSpc>
              <a:spcBef>
                <a:spcPct val="0"/>
              </a:spcBef>
              <a:spcAft>
                <a:spcPct val="0"/>
              </a:spcAft>
              <a:buNone/>
            </a:pPr>
            <a:fld id="{0ACBADEA-35EB-48C3-8A98-43F53C0FE742}" type="datetime1">
              <a:rPr kumimoji="1" lang="ko-KR" altLang="en-US" sz="1200" b="0" i="0" u="none" baseline="0">
                <a:solidFill>
                  <a:srgbClr val="8C8C8C">
                    <a:alpha val="100000"/>
                  </a:srgbClr>
                </a:solidFill>
                <a:latin typeface="Calibri"/>
                <a:ea typeface="맑은 고딕"/>
              </a:rPr>
              <a:pPr marL="0" lvl="0" indent="0" algn="l" defTabSz="1028836" rtl="0" eaLnBrk="1" latinLnBrk="1" hangingPunct="1">
                <a:lnSpc>
                  <a:spcPct val="100000"/>
                </a:lnSpc>
                <a:spcBef>
                  <a:spcPct val="0"/>
                </a:spcBef>
                <a:spcAft>
                  <a:spcPct val="0"/>
                </a:spcAft>
                <a:buNone/>
              </a:pPr>
              <a:t>2022-12-06</a:t>
            </a:fld>
            <a:endParaRPr kumimoji="1" lang="ko-KR" altLang="en-US" sz="1200" b="0" i="0" u="none" baseline="0">
              <a:solidFill>
                <a:srgbClr val="8C8C8C">
                  <a:alpha val="100000"/>
                </a:srgbClr>
              </a:solidFill>
              <a:latin typeface="Calibri"/>
              <a:ea typeface="맑은 고딕"/>
            </a:endParaRPr>
          </a:p>
        </p:txBody>
      </p:sp>
      <p:sp>
        <p:nvSpPr>
          <p:cNvPr id="3077" name="바닥글 개체 틀 4"/>
          <p:cNvSpPr>
            <a:spLocks noGrp="1"/>
          </p:cNvSpPr>
          <p:nvPr>
            <p:ph type="ftr" sz="quarter" idx="3"/>
          </p:nvPr>
        </p:nvSpPr>
        <p:spPr>
          <a:xfrm>
            <a:off x="4163261" y="6353597"/>
            <a:ext cx="3860060" cy="365046"/>
          </a:xfrm>
          <a:prstGeom prst="rect">
            <a:avLst/>
          </a:prstGeom>
          <a:noFill/>
          <a:ln>
            <a:noFill/>
          </a:ln>
        </p:spPr>
        <p:txBody>
          <a:bodyPr vert="horz" wrap="square" lIns="91440" tIns="45720" rIns="91440" bIns="45720" anchor="ctr">
            <a:noAutofit/>
          </a:bodyPr>
          <a:lstStyle>
            <a:lvl1pPr marL="0" lvl="0" indent="0" algn="ctr" defTabSz="1028836" rtl="0" eaLnBrk="1" latinLnBrk="1" hangingPunct="1">
              <a:lnSpc>
                <a:spcPct val="100000"/>
              </a:lnSpc>
              <a:spcBef>
                <a:spcPct val="0"/>
              </a:spcBef>
              <a:spcAft>
                <a:spcPct val="0"/>
              </a:spcAft>
              <a:buNone/>
              <a:defRPr kumimoji="1" lang="ko-KR" altLang="en-US" sz="1200" b="0" i="0" u="none" baseline="0">
                <a:solidFill>
                  <a:srgbClr val="8C8C8C">
                    <a:alpha val="100000"/>
                  </a:srgbClr>
                </a:solidFill>
                <a:latin typeface="Calibri"/>
                <a:ea typeface="맑은 고딕"/>
              </a:defRPr>
            </a:lvl1pPr>
          </a:lstStyle>
          <a:p>
            <a:pPr marL="0" lvl="0" indent="0" algn="ctr" defTabSz="1028836" rtl="0" eaLnBrk="1" latinLnBrk="1" hangingPunct="1">
              <a:lnSpc>
                <a:spcPct val="100000"/>
              </a:lnSpc>
              <a:spcBef>
                <a:spcPct val="0"/>
              </a:spcBef>
              <a:spcAft>
                <a:spcPct val="0"/>
              </a:spcAft>
              <a:buNone/>
            </a:pPr>
            <a:endParaRPr kumimoji="1" lang="ko-KR" altLang="en-US" sz="1200" b="0" i="0" u="none" baseline="0">
              <a:solidFill>
                <a:srgbClr val="8C8C8C">
                  <a:alpha val="100000"/>
                </a:srgbClr>
              </a:solidFill>
              <a:latin typeface="Calibri"/>
              <a:ea typeface="맑은 고딕"/>
            </a:endParaRPr>
          </a:p>
        </p:txBody>
      </p:sp>
      <p:sp>
        <p:nvSpPr>
          <p:cNvPr id="3078" name="슬라이드 번호 개체 틀 5"/>
          <p:cNvSpPr>
            <a:spLocks noGrp="1"/>
          </p:cNvSpPr>
          <p:nvPr>
            <p:ph type="sldNum" sz="quarter" idx="4"/>
          </p:nvPr>
        </p:nvSpPr>
        <p:spPr>
          <a:xfrm>
            <a:off x="8734437" y="6353597"/>
            <a:ext cx="2844237" cy="365046"/>
          </a:xfrm>
          <a:prstGeom prst="rect">
            <a:avLst/>
          </a:prstGeom>
          <a:noFill/>
          <a:ln>
            <a:noFill/>
          </a:ln>
        </p:spPr>
        <p:txBody>
          <a:bodyPr vert="horz" wrap="square" lIns="91440" tIns="45720" rIns="91440" bIns="45720" anchor="ctr">
            <a:noAutofit/>
          </a:bodyPr>
          <a:lstStyle>
            <a:lvl1pPr marL="0" lvl="0" indent="0" algn="r" defTabSz="1028836" rtl="0" eaLnBrk="1" latinLnBrk="1" hangingPunct="1">
              <a:lnSpc>
                <a:spcPct val="100000"/>
              </a:lnSpc>
              <a:spcBef>
                <a:spcPct val="0"/>
              </a:spcBef>
              <a:spcAft>
                <a:spcPct val="0"/>
              </a:spcAft>
              <a:buNone/>
              <a:defRPr kumimoji="1" lang="en-US" altLang="ko-KR" sz="1200" b="0" i="0" u="none" baseline="0">
                <a:solidFill>
                  <a:srgbClr val="8C8C8C">
                    <a:alpha val="100000"/>
                  </a:srgbClr>
                </a:solidFill>
                <a:latin typeface="Calibri"/>
                <a:ea typeface="맑은 고딕"/>
              </a:defRPr>
            </a:lvl1pPr>
          </a:lstStyle>
          <a:p>
            <a:pPr marL="0" lvl="0" indent="0" algn="r" defTabSz="1028836" rtl="0" eaLnBrk="1" latinLnBrk="1" hangingPunct="1">
              <a:lnSpc>
                <a:spcPct val="100000"/>
              </a:lnSpc>
              <a:spcBef>
                <a:spcPct val="0"/>
              </a:spcBef>
              <a:spcAft>
                <a:spcPct val="0"/>
              </a:spcAft>
              <a:buNone/>
            </a:pPr>
            <a:fld id="{BE319486-5191-4552-989A-DF4018DBDF67}" type="slidenum">
              <a:rPr kumimoji="1" lang="en-US" altLang="ko-KR" sz="1200" b="0" i="0" u="none" baseline="0">
                <a:solidFill>
                  <a:srgbClr val="8C8C8C">
                    <a:alpha val="100000"/>
                  </a:srgbClr>
                </a:solidFill>
                <a:latin typeface="Calibri"/>
                <a:ea typeface="맑은 고딕"/>
              </a:rPr>
              <a:pPr marL="0" lvl="0" indent="0" algn="r" defTabSz="1028836" rtl="0" eaLnBrk="1" latinLnBrk="1" hangingPunct="1">
                <a:lnSpc>
                  <a:spcPct val="100000"/>
                </a:lnSpc>
                <a:spcBef>
                  <a:spcPct val="0"/>
                </a:spcBef>
                <a:spcAft>
                  <a:spcPct val="0"/>
                </a:spcAft>
                <a:buNone/>
              </a:pPr>
              <a:t>‹#›</a:t>
            </a:fld>
            <a:endParaRPr kumimoji="1" lang="en-US" altLang="ko-KR" sz="1200" b="0" i="0" u="none" baseline="0">
              <a:solidFill>
                <a:srgbClr val="8C8C8C">
                  <a:alpha val="100000"/>
                </a:srgbClr>
              </a:solidFill>
              <a:latin typeface="Calibri"/>
              <a:ea typeface="맑은 고딕"/>
            </a:endParaRPr>
          </a:p>
        </p:txBody>
      </p:sp>
    </p:spTree>
    <p:extLst>
      <p:ext uri="{BB962C8B-B14F-4D97-AF65-F5344CB8AC3E}">
        <p14:creationId xmlns:p14="http://schemas.microsoft.com/office/powerpoint/2010/main" val="951318233"/>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 id="2147483687" r:id="rId12"/>
  </p:sldLayoutIdLst>
  <p:transition/>
  <p:txStyles>
    <p:titleStyle>
      <a:lvl1pPr algn="ctr" defTabSz="914400" rtl="0" eaLnBrk="1" latinLnBrk="1" hangingPunct="1">
        <a:spcBef>
          <a:spcPct val="0"/>
        </a:spcBef>
        <a:buNone/>
        <a:defRPr sz="4400" kern="1200">
          <a:solidFill>
            <a:schemeClr val="tx1"/>
          </a:solidFill>
          <a:latin typeface="+mj-lt"/>
          <a:ea typeface="+mj-ea"/>
          <a:cs typeface="+mj-cs"/>
        </a:defRPr>
      </a:lvl1pPr>
      <a:lvl2pPr rtl="0" eaLnBrk="1" latinLnBrk="1" hangingPunct="1">
        <a:defRPr>
          <a:solidFill>
            <a:schemeClr val="tx2"/>
          </a:solidFill>
        </a:defRPr>
      </a:lvl2pPr>
      <a:lvl3pPr rtl="0" eaLnBrk="1" latinLnBrk="1" hangingPunct="1">
        <a:defRPr>
          <a:solidFill>
            <a:schemeClr val="tx2"/>
          </a:solidFill>
        </a:defRPr>
      </a:lvl3pPr>
      <a:lvl4pPr rtl="0" eaLnBrk="1" latinLnBrk="1" hangingPunct="1">
        <a:defRPr>
          <a:solidFill>
            <a:schemeClr val="tx2"/>
          </a:solidFill>
        </a:defRPr>
      </a:lvl4pPr>
      <a:lvl5pPr rtl="0" eaLnBrk="1" latinLnBrk="1" hangingPunct="1">
        <a:defRPr>
          <a:solidFill>
            <a:schemeClr val="tx2"/>
          </a:solidFill>
        </a:defRPr>
      </a:lvl5pPr>
      <a:lvl6pPr rtl="0" eaLnBrk="1" latinLnBrk="1" hangingPunct="1">
        <a:defRPr>
          <a:solidFill>
            <a:schemeClr val="tx2"/>
          </a:solidFill>
        </a:defRPr>
      </a:lvl6pPr>
      <a:lvl7pPr rtl="0" eaLnBrk="1" latinLnBrk="1" hangingPunct="1">
        <a:defRPr>
          <a:solidFill>
            <a:schemeClr val="tx2"/>
          </a:solidFill>
        </a:defRPr>
      </a:lvl7pPr>
      <a:lvl8pPr rtl="0" eaLnBrk="1" latinLnBrk="1" hangingPunct="1">
        <a:defRPr>
          <a:solidFill>
            <a:schemeClr val="tx2"/>
          </a:solidFill>
        </a:defRPr>
      </a:lvl8pPr>
      <a:lvl9pPr rtl="0" eaLnBrk="1" latinLnBrk="1" hangingPunct="1">
        <a:defRPr>
          <a:solidFill>
            <a:schemeClr val="tx2"/>
          </a:solidFill>
        </a:defRPr>
      </a:lvl9pPr>
    </p:titleStyle>
    <p:bodyStyle>
      <a:lvl1pPr marL="342900" indent="-342900" algn="l" defTabSz="914400" rtl="0" eaLnBrk="1" latinLnBrk="1" hangingPunct="1">
        <a:spcBef>
          <a:spcPct val="20000"/>
        </a:spcBef>
        <a:buFont typeface="Arial"/>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name="한컴오피스">
    <p:bg>
      <p:bgPr>
        <a:solidFill>
          <a:schemeClr val="bg1"/>
        </a:solidFill>
        <a:effectLst/>
      </p:bgPr>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607908" y="273003"/>
            <a:ext cx="10970766" cy="1142808"/>
          </a:xfrm>
          <a:prstGeom prst="rect">
            <a:avLst/>
          </a:prstGeom>
          <a:noFill/>
          <a:ln>
            <a:noFill/>
          </a:ln>
        </p:spPr>
        <p:txBody>
          <a:bodyPr vert="horz" wrap="square" lIns="91440" tIns="45720" rIns="91440" bIns="45720" anchor="ctr">
            <a:normAutofit/>
          </a:bodyPr>
          <a:lstStyle/>
          <a:p>
            <a:pPr marL="0" lvl="0" indent="0" algn="ctr" defTabSz="1028836" rtl="0" eaLnBrk="1" latinLnBrk="1" hangingPunct="1">
              <a:lnSpc>
                <a:spcPct val="110000"/>
              </a:lnSpc>
              <a:spcBef>
                <a:spcPct val="0"/>
              </a:spcBef>
              <a:spcAft>
                <a:spcPct val="0"/>
              </a:spcAft>
              <a:buNone/>
            </a:pPr>
            <a:r>
              <a:rPr kumimoji="0" lang="ko-KR" altLang="en-US" sz="4400" b="0" i="0" u="none" baseline="0">
                <a:solidFill>
                  <a:schemeClr val="tx2"/>
                </a:solidFill>
                <a:latin typeface="Calibri"/>
                <a:ea typeface="Calibri"/>
                <a:sym typeface="Calibri"/>
              </a:rPr>
              <a:t>마스터 제목 스타일 편집</a:t>
            </a:r>
          </a:p>
        </p:txBody>
      </p:sp>
      <p:sp>
        <p:nvSpPr>
          <p:cNvPr id="3" name="텍스트 개체 틀 2"/>
          <p:cNvSpPr>
            <a:spLocks noGrp="1"/>
          </p:cNvSpPr>
          <p:nvPr>
            <p:ph type="body" idx="1"/>
          </p:nvPr>
        </p:nvSpPr>
        <p:spPr>
          <a:xfrm>
            <a:off x="607908" y="1598334"/>
            <a:ext cx="10970766" cy="4525126"/>
          </a:xfrm>
          <a:prstGeom prst="rect">
            <a:avLst/>
          </a:prstGeom>
          <a:noFill/>
          <a:ln>
            <a:noFill/>
          </a:ln>
        </p:spPr>
        <p:txBody>
          <a:bodyPr vert="horz" wrap="square" lIns="91440" tIns="45720" rIns="91440" bIns="45720" anchor="t">
            <a:normAutofit/>
          </a:bodyPr>
          <a:lstStyle/>
          <a:p>
            <a:pPr marL="0" lvl="0" indent="0" algn="l" defTabSz="1028836" rtl="0" eaLnBrk="1" latinLnBrk="1" hangingPunct="1">
              <a:lnSpc>
                <a:spcPct val="100000"/>
              </a:lnSpc>
              <a:spcBef>
                <a:spcPct val="30000"/>
              </a:spcBef>
              <a:spcAft>
                <a:spcPct val="0"/>
              </a:spcAft>
              <a:buNone/>
            </a:pPr>
            <a:r>
              <a:rPr kumimoji="1" lang="ko-KR" altLang="en-US" sz="1200" b="0" i="0" u="none" baseline="0">
                <a:solidFill>
                  <a:schemeClr val="tx1"/>
                </a:solidFill>
                <a:latin typeface="Calibri"/>
                <a:ea typeface="Calibri"/>
              </a:rPr>
              <a:t>마스터 텍스트 스타일을 편집합니다</a:t>
            </a:r>
          </a:p>
          <a:p>
            <a:pPr marL="0" lvl="0" indent="0" algn="l" defTabSz="1028836" rtl="0" eaLnBrk="1" latinLnBrk="1" hangingPunct="1">
              <a:lnSpc>
                <a:spcPct val="100000"/>
              </a:lnSpc>
              <a:spcBef>
                <a:spcPct val="30000"/>
              </a:spcBef>
              <a:spcAft>
                <a:spcPct val="0"/>
              </a:spcAft>
              <a:buNone/>
            </a:pPr>
            <a:r>
              <a:rPr kumimoji="1" lang="ko-KR" altLang="en-US" sz="1200" b="0" i="0" u="none" baseline="0">
                <a:solidFill>
                  <a:schemeClr val="tx1"/>
                </a:solidFill>
                <a:latin typeface="Calibri"/>
                <a:ea typeface="Calibri"/>
              </a:rPr>
              <a:t>둘째 수준</a:t>
            </a:r>
          </a:p>
          <a:p>
            <a:pPr marL="0" lvl="0" indent="0" algn="l" defTabSz="1028836" rtl="0" eaLnBrk="1" latinLnBrk="1" hangingPunct="1">
              <a:lnSpc>
                <a:spcPct val="100000"/>
              </a:lnSpc>
              <a:spcBef>
                <a:spcPct val="30000"/>
              </a:spcBef>
              <a:spcAft>
                <a:spcPct val="0"/>
              </a:spcAft>
              <a:buNone/>
            </a:pPr>
            <a:r>
              <a:rPr kumimoji="1" lang="ko-KR" altLang="en-US" sz="1200" b="0" i="0" u="none" baseline="0">
                <a:solidFill>
                  <a:schemeClr val="tx1"/>
                </a:solidFill>
                <a:latin typeface="Calibri"/>
                <a:ea typeface="Calibri"/>
              </a:rPr>
              <a:t>셋째 수준</a:t>
            </a:r>
          </a:p>
          <a:p>
            <a:pPr marL="0" lvl="0" indent="0" algn="l" defTabSz="1028836" rtl="0" eaLnBrk="1" latinLnBrk="1" hangingPunct="1">
              <a:lnSpc>
                <a:spcPct val="100000"/>
              </a:lnSpc>
              <a:spcBef>
                <a:spcPct val="30000"/>
              </a:spcBef>
              <a:spcAft>
                <a:spcPct val="0"/>
              </a:spcAft>
              <a:buNone/>
            </a:pPr>
            <a:r>
              <a:rPr kumimoji="1" lang="ko-KR" altLang="en-US" sz="1200" b="0" i="0" u="none" baseline="0">
                <a:solidFill>
                  <a:schemeClr val="tx1"/>
                </a:solidFill>
                <a:latin typeface="Calibri"/>
                <a:ea typeface="Calibri"/>
              </a:rPr>
              <a:t>넷째 수준</a:t>
            </a:r>
          </a:p>
          <a:p>
            <a:pPr marL="0" lvl="0" indent="0" algn="l" defTabSz="1028836" rtl="0" eaLnBrk="1" latinLnBrk="1" hangingPunct="1">
              <a:lnSpc>
                <a:spcPct val="100000"/>
              </a:lnSpc>
              <a:spcBef>
                <a:spcPct val="30000"/>
              </a:spcBef>
              <a:spcAft>
                <a:spcPct val="0"/>
              </a:spcAft>
              <a:buNone/>
            </a:pPr>
            <a:r>
              <a:rPr kumimoji="1" lang="ko-KR" altLang="en-US" sz="1200" b="0" i="0" u="none" baseline="0">
                <a:solidFill>
                  <a:schemeClr val="tx1"/>
                </a:solidFill>
                <a:latin typeface="Calibri"/>
                <a:ea typeface="Calibri"/>
              </a:rPr>
              <a:t>다섯째 수준</a:t>
            </a:r>
          </a:p>
        </p:txBody>
      </p:sp>
      <p:sp>
        <p:nvSpPr>
          <p:cNvPr id="4102" name="날짜 개체 틀 3"/>
          <p:cNvSpPr>
            <a:spLocks noGrp="1"/>
          </p:cNvSpPr>
          <p:nvPr>
            <p:ph type="dt" sz="half" idx="2"/>
          </p:nvPr>
        </p:nvSpPr>
        <p:spPr>
          <a:xfrm>
            <a:off x="607908" y="6353597"/>
            <a:ext cx="2844293" cy="365046"/>
          </a:xfrm>
          <a:prstGeom prst="rect">
            <a:avLst/>
          </a:prstGeom>
          <a:noFill/>
          <a:ln>
            <a:noFill/>
          </a:ln>
        </p:spPr>
        <p:txBody>
          <a:bodyPr vert="horz" wrap="square" lIns="91440" tIns="45720" rIns="91440" bIns="45720" anchor="ctr">
            <a:noAutofit/>
          </a:bodyPr>
          <a:lstStyle>
            <a:lvl1pPr marL="0" lvl="0" indent="0" algn="l" defTabSz="1028836" rtl="0" eaLnBrk="1" latinLnBrk="1" hangingPunct="1">
              <a:lnSpc>
                <a:spcPct val="100000"/>
              </a:lnSpc>
              <a:spcBef>
                <a:spcPct val="0"/>
              </a:spcBef>
              <a:spcAft>
                <a:spcPct val="0"/>
              </a:spcAft>
              <a:buNone/>
              <a:defRPr kumimoji="1" lang="ko-KR" altLang="en-US" sz="1200" b="0" i="0" u="none" baseline="0">
                <a:solidFill>
                  <a:srgbClr val="8C8C8C">
                    <a:alpha val="100000"/>
                  </a:srgbClr>
                </a:solidFill>
                <a:latin typeface="Calibri"/>
                <a:ea typeface="맑은 고딕"/>
              </a:defRPr>
            </a:lvl1pPr>
          </a:lstStyle>
          <a:p>
            <a:pPr marL="0" lvl="0" indent="0" algn="l" defTabSz="1028836" rtl="0" eaLnBrk="1" latinLnBrk="1" hangingPunct="1">
              <a:lnSpc>
                <a:spcPct val="100000"/>
              </a:lnSpc>
              <a:spcBef>
                <a:spcPct val="0"/>
              </a:spcBef>
              <a:spcAft>
                <a:spcPct val="0"/>
              </a:spcAft>
              <a:buNone/>
            </a:pPr>
            <a:fld id="{C419D0C6-52B3-4F8E-A4E2-E124BD673FE3}" type="datetime1">
              <a:rPr kumimoji="1" lang="ko-KR" altLang="en-US" sz="1200" b="0" i="0" u="none" baseline="0">
                <a:solidFill>
                  <a:srgbClr val="8C8C8C">
                    <a:alpha val="100000"/>
                  </a:srgbClr>
                </a:solidFill>
                <a:latin typeface="Calibri"/>
                <a:ea typeface="맑은 고딕"/>
              </a:rPr>
              <a:pPr marL="0" lvl="0" indent="0" algn="l" defTabSz="1028836" rtl="0" eaLnBrk="1" latinLnBrk="1" hangingPunct="1">
                <a:lnSpc>
                  <a:spcPct val="100000"/>
                </a:lnSpc>
                <a:spcBef>
                  <a:spcPct val="0"/>
                </a:spcBef>
                <a:spcAft>
                  <a:spcPct val="0"/>
                </a:spcAft>
                <a:buNone/>
              </a:pPr>
              <a:t>2022-12-06</a:t>
            </a:fld>
            <a:endParaRPr kumimoji="1" lang="ko-KR" altLang="en-US" sz="1200" b="0" i="0" u="none" baseline="0">
              <a:solidFill>
                <a:srgbClr val="8C8C8C">
                  <a:alpha val="100000"/>
                </a:srgbClr>
              </a:solidFill>
              <a:latin typeface="Calibri"/>
              <a:ea typeface="맑은 고딕"/>
            </a:endParaRPr>
          </a:p>
        </p:txBody>
      </p:sp>
      <p:sp>
        <p:nvSpPr>
          <p:cNvPr id="4103" name="바닥글 개체 틀 4"/>
          <p:cNvSpPr>
            <a:spLocks noGrp="1"/>
          </p:cNvSpPr>
          <p:nvPr>
            <p:ph type="ftr" sz="quarter" idx="3"/>
          </p:nvPr>
        </p:nvSpPr>
        <p:spPr>
          <a:xfrm>
            <a:off x="4163261" y="6353597"/>
            <a:ext cx="3860060" cy="365046"/>
          </a:xfrm>
          <a:prstGeom prst="rect">
            <a:avLst/>
          </a:prstGeom>
          <a:noFill/>
          <a:ln>
            <a:noFill/>
          </a:ln>
        </p:spPr>
        <p:txBody>
          <a:bodyPr vert="horz" wrap="square" lIns="91440" tIns="45720" rIns="91440" bIns="45720" anchor="ctr">
            <a:noAutofit/>
          </a:bodyPr>
          <a:lstStyle>
            <a:lvl1pPr marL="0" lvl="0" indent="0" algn="ctr" defTabSz="1028836" rtl="0" eaLnBrk="1" latinLnBrk="1" hangingPunct="1">
              <a:lnSpc>
                <a:spcPct val="100000"/>
              </a:lnSpc>
              <a:spcBef>
                <a:spcPct val="0"/>
              </a:spcBef>
              <a:spcAft>
                <a:spcPct val="0"/>
              </a:spcAft>
              <a:buNone/>
              <a:defRPr kumimoji="1" lang="ko-KR" altLang="en-US" sz="1200" b="0" i="0" u="none" baseline="0">
                <a:solidFill>
                  <a:srgbClr val="8C8C8C">
                    <a:alpha val="100000"/>
                  </a:srgbClr>
                </a:solidFill>
                <a:latin typeface="Calibri"/>
                <a:ea typeface="맑은 고딕"/>
              </a:defRPr>
            </a:lvl1pPr>
          </a:lstStyle>
          <a:p>
            <a:pPr marL="0" lvl="0" indent="0" algn="ctr" defTabSz="1028836" rtl="0" eaLnBrk="1" latinLnBrk="1" hangingPunct="1">
              <a:lnSpc>
                <a:spcPct val="100000"/>
              </a:lnSpc>
              <a:spcBef>
                <a:spcPct val="0"/>
              </a:spcBef>
              <a:spcAft>
                <a:spcPct val="0"/>
              </a:spcAft>
              <a:buNone/>
            </a:pPr>
            <a:endParaRPr kumimoji="1" lang="ko-KR" altLang="en-US" sz="1200" b="0" i="0" u="none" baseline="0">
              <a:solidFill>
                <a:srgbClr val="8C8C8C">
                  <a:alpha val="100000"/>
                </a:srgbClr>
              </a:solidFill>
              <a:latin typeface="Calibri"/>
              <a:ea typeface="맑은 고딕"/>
            </a:endParaRPr>
          </a:p>
        </p:txBody>
      </p:sp>
      <p:sp>
        <p:nvSpPr>
          <p:cNvPr id="4104" name="슬라이드 번호 개체 틀 5"/>
          <p:cNvSpPr>
            <a:spLocks noGrp="1"/>
          </p:cNvSpPr>
          <p:nvPr>
            <p:ph type="sldNum" sz="quarter" idx="4"/>
          </p:nvPr>
        </p:nvSpPr>
        <p:spPr>
          <a:xfrm>
            <a:off x="8734437" y="6353597"/>
            <a:ext cx="2844237" cy="365046"/>
          </a:xfrm>
          <a:prstGeom prst="rect">
            <a:avLst/>
          </a:prstGeom>
          <a:noFill/>
          <a:ln>
            <a:noFill/>
          </a:ln>
        </p:spPr>
        <p:txBody>
          <a:bodyPr vert="horz" wrap="square" lIns="91440" tIns="45720" rIns="91440" bIns="45720" anchor="ctr">
            <a:noAutofit/>
          </a:bodyPr>
          <a:lstStyle>
            <a:lvl1pPr marL="0" lvl="0" indent="0" algn="r" defTabSz="1028836" rtl="0" eaLnBrk="1" latinLnBrk="1" hangingPunct="1">
              <a:lnSpc>
                <a:spcPct val="100000"/>
              </a:lnSpc>
              <a:spcBef>
                <a:spcPct val="0"/>
              </a:spcBef>
              <a:spcAft>
                <a:spcPct val="0"/>
              </a:spcAft>
              <a:buNone/>
              <a:defRPr kumimoji="1" lang="en-US" altLang="ko-KR" sz="1200" b="0" i="0" u="none" baseline="0">
                <a:solidFill>
                  <a:srgbClr val="8C8C8C">
                    <a:alpha val="100000"/>
                  </a:srgbClr>
                </a:solidFill>
                <a:latin typeface="Calibri"/>
                <a:ea typeface="맑은 고딕"/>
              </a:defRPr>
            </a:lvl1pPr>
          </a:lstStyle>
          <a:p>
            <a:pPr marL="0" lvl="0" indent="0" algn="r" defTabSz="1028836" rtl="0" eaLnBrk="1" latinLnBrk="1" hangingPunct="1">
              <a:lnSpc>
                <a:spcPct val="100000"/>
              </a:lnSpc>
              <a:spcBef>
                <a:spcPct val="0"/>
              </a:spcBef>
              <a:spcAft>
                <a:spcPct val="0"/>
              </a:spcAft>
              <a:buNone/>
            </a:pPr>
            <a:fld id="{56F4653D-AFF3-42A2-8D6C-C921A5338166}" type="slidenum">
              <a:rPr kumimoji="1" lang="en-US" altLang="ko-KR" sz="1200" b="0" i="0" u="none" baseline="0">
                <a:solidFill>
                  <a:srgbClr val="8C8C8C">
                    <a:alpha val="100000"/>
                  </a:srgbClr>
                </a:solidFill>
                <a:latin typeface="Calibri"/>
                <a:ea typeface="맑은 고딕"/>
              </a:rPr>
              <a:pPr marL="0" lvl="0" indent="0" algn="r" defTabSz="1028836" rtl="0" eaLnBrk="1" latinLnBrk="1" hangingPunct="1">
                <a:lnSpc>
                  <a:spcPct val="100000"/>
                </a:lnSpc>
                <a:spcBef>
                  <a:spcPct val="0"/>
                </a:spcBef>
                <a:spcAft>
                  <a:spcPct val="0"/>
                </a:spcAft>
                <a:buNone/>
              </a:pPr>
              <a:t>‹#›</a:t>
            </a:fld>
            <a:endParaRPr kumimoji="1" lang="en-US" altLang="ko-KR" sz="1200" b="0" i="0" u="none" baseline="0">
              <a:solidFill>
                <a:srgbClr val="8C8C8C">
                  <a:alpha val="100000"/>
                </a:srgbClr>
              </a:solidFill>
              <a:latin typeface="Calibri"/>
              <a:ea typeface="맑은 고딕"/>
            </a:endParaRPr>
          </a:p>
        </p:txBody>
      </p:sp>
    </p:spTree>
    <p:extLst>
      <p:ext uri="{BB962C8B-B14F-4D97-AF65-F5344CB8AC3E}">
        <p14:creationId xmlns:p14="http://schemas.microsoft.com/office/powerpoint/2010/main" val="930198095"/>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Lst>
  <p:transition/>
  <p:txStyles>
    <p:titleStyle>
      <a:lvl1pPr algn="ctr" defTabSz="914400" rtl="0" eaLnBrk="1" latinLnBrk="1" hangingPunct="1">
        <a:spcBef>
          <a:spcPct val="0"/>
        </a:spcBef>
        <a:buNone/>
        <a:defRPr sz="4400" kern="1200">
          <a:solidFill>
            <a:schemeClr val="tx1"/>
          </a:solidFill>
          <a:latin typeface="+mj-lt"/>
          <a:ea typeface="+mj-ea"/>
          <a:cs typeface="+mj-cs"/>
        </a:defRPr>
      </a:lvl1pPr>
      <a:lvl2pPr rtl="0" eaLnBrk="1" latinLnBrk="1" hangingPunct="1">
        <a:defRPr>
          <a:solidFill>
            <a:schemeClr val="tx2"/>
          </a:solidFill>
        </a:defRPr>
      </a:lvl2pPr>
      <a:lvl3pPr rtl="0" eaLnBrk="1" latinLnBrk="1" hangingPunct="1">
        <a:defRPr>
          <a:solidFill>
            <a:schemeClr val="tx2"/>
          </a:solidFill>
        </a:defRPr>
      </a:lvl3pPr>
      <a:lvl4pPr rtl="0" eaLnBrk="1" latinLnBrk="1" hangingPunct="1">
        <a:defRPr>
          <a:solidFill>
            <a:schemeClr val="tx2"/>
          </a:solidFill>
        </a:defRPr>
      </a:lvl4pPr>
      <a:lvl5pPr rtl="0" eaLnBrk="1" latinLnBrk="1" hangingPunct="1">
        <a:defRPr>
          <a:solidFill>
            <a:schemeClr val="tx2"/>
          </a:solidFill>
        </a:defRPr>
      </a:lvl5pPr>
      <a:lvl6pPr rtl="0" eaLnBrk="1" latinLnBrk="1" hangingPunct="1">
        <a:defRPr>
          <a:solidFill>
            <a:schemeClr val="tx2"/>
          </a:solidFill>
        </a:defRPr>
      </a:lvl6pPr>
      <a:lvl7pPr rtl="0" eaLnBrk="1" latinLnBrk="1" hangingPunct="1">
        <a:defRPr>
          <a:solidFill>
            <a:schemeClr val="tx2"/>
          </a:solidFill>
        </a:defRPr>
      </a:lvl7pPr>
      <a:lvl8pPr rtl="0" eaLnBrk="1" latinLnBrk="1" hangingPunct="1">
        <a:defRPr>
          <a:solidFill>
            <a:schemeClr val="tx2"/>
          </a:solidFill>
        </a:defRPr>
      </a:lvl8pPr>
      <a:lvl9pPr rtl="0" eaLnBrk="1" latinLnBrk="1" hangingPunct="1">
        <a:defRPr>
          <a:solidFill>
            <a:schemeClr val="tx2"/>
          </a:solidFill>
        </a:defRPr>
      </a:lvl9pPr>
    </p:titleStyle>
    <p:bodyStyle>
      <a:lvl1pPr marL="342900" indent="-342900" algn="l" defTabSz="914400" rtl="0" eaLnBrk="1" latinLnBrk="1" hangingPunct="1">
        <a:spcBef>
          <a:spcPct val="20000"/>
        </a:spcBef>
        <a:buFont typeface="Arial"/>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6.png"/><Relationship Id="rId1" Type="http://schemas.openxmlformats.org/officeDocument/2006/relationships/slideLayout" Target="../slideLayouts/slideLayout32.xml"/><Relationship Id="rId4" Type="http://schemas.openxmlformats.org/officeDocument/2006/relationships/image" Target="../media/image26.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5.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5.xml"/></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6.png"/><Relationship Id="rId1" Type="http://schemas.openxmlformats.org/officeDocument/2006/relationships/slideLayout" Target="../slideLayouts/slideLayout32.xml"/><Relationship Id="rId4" Type="http://schemas.openxmlformats.org/officeDocument/2006/relationships/image" Target="../media/image34.png"/></Relationships>
</file>

<file path=ppt/slides/_rels/slide15.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6.png"/><Relationship Id="rId1" Type="http://schemas.openxmlformats.org/officeDocument/2006/relationships/slideLayout" Target="../slideLayouts/slideLayout1.xml"/><Relationship Id="rId6" Type="http://schemas.openxmlformats.org/officeDocument/2006/relationships/image" Target="../media/image38.png"/><Relationship Id="rId5" Type="http://schemas.openxmlformats.org/officeDocument/2006/relationships/image" Target="../media/image37.png"/><Relationship Id="rId10" Type="http://schemas.openxmlformats.org/officeDocument/2006/relationships/image" Target="../media/image42.png"/><Relationship Id="rId4" Type="http://schemas.openxmlformats.org/officeDocument/2006/relationships/image" Target="../media/image36.png"/><Relationship Id="rId9" Type="http://schemas.openxmlformats.org/officeDocument/2006/relationships/image" Target="../media/image41.png"/></Relationships>
</file>

<file path=ppt/slides/_rels/slide1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6.png"/><Relationship Id="rId1" Type="http://schemas.openxmlformats.org/officeDocument/2006/relationships/slideLayout" Target="../slideLayouts/slideLayout32.xml"/><Relationship Id="rId5" Type="http://schemas.openxmlformats.org/officeDocument/2006/relationships/chart" Target="../charts/chart3.xml"/><Relationship Id="rId4" Type="http://schemas.openxmlformats.org/officeDocument/2006/relationships/chart" Target="../charts/chart2.xml"/></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0.xml"/></Relationships>
</file>

<file path=ppt/slides/_rels/slide18.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6.png"/><Relationship Id="rId1" Type="http://schemas.openxmlformats.org/officeDocument/2006/relationships/slideLayout" Target="../slideLayouts/slideLayout1.xml"/><Relationship Id="rId4" Type="http://schemas.openxmlformats.org/officeDocument/2006/relationships/image" Target="../media/image44.png"/></Relationships>
</file>

<file path=ppt/slides/_rels/slide19.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6.png"/><Relationship Id="rId1" Type="http://schemas.openxmlformats.org/officeDocument/2006/relationships/slideLayout" Target="../slideLayouts/slideLayout1.xml"/><Relationship Id="rId5" Type="http://schemas.openxmlformats.org/officeDocument/2006/relationships/image" Target="../media/image47.jpeg"/><Relationship Id="rId4" Type="http://schemas.openxmlformats.org/officeDocument/2006/relationships/image" Target="../media/image46.jpe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6.png"/><Relationship Id="rId1" Type="http://schemas.openxmlformats.org/officeDocument/2006/relationships/slideLayout" Target="../slideLayouts/slideLayout1.xml"/><Relationship Id="rId4" Type="http://schemas.openxmlformats.org/officeDocument/2006/relationships/image" Target="../media/image49.png"/></Relationships>
</file>

<file path=ppt/slides/_rels/slide21.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6.png"/><Relationship Id="rId1" Type="http://schemas.openxmlformats.org/officeDocument/2006/relationships/slideLayout" Target="../slideLayouts/slideLayout1.xml"/><Relationship Id="rId5" Type="http://schemas.openxmlformats.org/officeDocument/2006/relationships/image" Target="../media/image52.jpeg"/><Relationship Id="rId4" Type="http://schemas.openxmlformats.org/officeDocument/2006/relationships/image" Target="../media/image51.jpeg"/></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0.xml"/></Relationships>
</file>

<file path=ppt/slides/_rels/slide23.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6.png"/><Relationship Id="rId1" Type="http://schemas.openxmlformats.org/officeDocument/2006/relationships/slideLayout" Target="../slideLayouts/slideLayout1.xml"/><Relationship Id="rId5" Type="http://schemas.openxmlformats.org/officeDocument/2006/relationships/image" Target="../media/image55.png"/><Relationship Id="rId4" Type="http://schemas.openxmlformats.org/officeDocument/2006/relationships/image" Target="../media/image54.jpeg"/></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0.xml"/></Relationships>
</file>

<file path=ppt/slides/_rels/slide2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8" Type="http://schemas.openxmlformats.org/officeDocument/2006/relationships/hyperlink" Target="https://www.bigdata-environment.kr/user/data_market/detail.do?id=b5341100-3074-11eb-bc79-3b11eb915d6d" TargetMode="External"/><Relationship Id="rId13" Type="http://schemas.openxmlformats.org/officeDocument/2006/relationships/hyperlink" Target="http://www.headlinejeju.co.kr/news/articleView.html?idxno=486392" TargetMode="External"/><Relationship Id="rId3" Type="http://schemas.openxmlformats.org/officeDocument/2006/relationships/hyperlink" Target="http://www.kwaste.or.kr/bbs/content.php?co_id=sub04131" TargetMode="External"/><Relationship Id="rId7" Type="http://schemas.openxmlformats.org/officeDocument/2006/relationships/hyperlink" Target="https://kosis.kr/statHtml/statHtml.do?orgId=101&amp;tblId=DT_1YL21321&amp;conn_path=I2" TargetMode="External"/><Relationship Id="rId12" Type="http://schemas.openxmlformats.org/officeDocument/2006/relationships/hyperlink" Target="http://news.heraldcorp.com/view.php?ud=20211230000796" TargetMode="External"/><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hyperlink" Target="https://www.jeju.go.kr/open/open/iopenboard.htm?category=1158&amp;act=view&amp;seq=1368380" TargetMode="External"/><Relationship Id="rId11" Type="http://schemas.openxmlformats.org/officeDocument/2006/relationships/hyperlink" Target="https://dream.kotra.or.kr" TargetMode="External"/><Relationship Id="rId5" Type="http://schemas.openxmlformats.org/officeDocument/2006/relationships/hyperlink" Target="https://www.jejudatahub.net/data/view/data/520" TargetMode="External"/><Relationship Id="rId15" Type="http://schemas.openxmlformats.org/officeDocument/2006/relationships/hyperlink" Target="https://www.khan.co.kr/national/national-general/article/202201270600011" TargetMode="External"/><Relationship Id="rId10" Type="http://schemas.openxmlformats.org/officeDocument/2006/relationships/hyperlink" Target="http://m.ihalla.com/article.php?aid=1629298800712635020" TargetMode="External"/><Relationship Id="rId4" Type="http://schemas.openxmlformats.org/officeDocument/2006/relationships/hyperlink" Target="https://www.visitjeju.net/tourdata/#!panel_public_jeju_tour_report" TargetMode="External"/><Relationship Id="rId9" Type="http://schemas.openxmlformats.org/officeDocument/2006/relationships/hyperlink" Target="https://ko.wikipedia.org/wiki/" TargetMode="External"/><Relationship Id="rId14" Type="http://schemas.openxmlformats.org/officeDocument/2006/relationships/hyperlink" Target="https://www.pressian.com/pages/articles/2022081210321248927?utm_source=naver&amp;utm_medium=search" TargetMode="External"/></Relationships>
</file>

<file path=ppt/slides/_rels/slide2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3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20.xml"/></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7" Type="http://schemas.openxmlformats.org/officeDocument/2006/relationships/image" Target="../media/image12.png"/><Relationship Id="rId2" Type="http://schemas.openxmlformats.org/officeDocument/2006/relationships/image" Target="../media/image6.png"/><Relationship Id="rId1" Type="http://schemas.openxmlformats.org/officeDocument/2006/relationships/slideLayout" Target="../slideLayouts/slideLayout20.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png"/><Relationship Id="rId3" Type="http://schemas.openxmlformats.org/officeDocument/2006/relationships/image" Target="../media/image13.png"/><Relationship Id="rId7" Type="http://schemas.openxmlformats.org/officeDocument/2006/relationships/image" Target="../media/image17.png"/><Relationship Id="rId12" Type="http://schemas.openxmlformats.org/officeDocument/2006/relationships/image" Target="../media/image22.png"/><Relationship Id="rId2" Type="http://schemas.openxmlformats.org/officeDocument/2006/relationships/image" Target="../media/image6.png"/><Relationship Id="rId1" Type="http://schemas.openxmlformats.org/officeDocument/2006/relationships/slideLayout" Target="../slideLayouts/slideLayout32.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 Id="rId14" Type="http://schemas.openxmlformats.org/officeDocument/2006/relationships/image" Target="../media/image24.jpe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sp>
        <p:nvSpPr>
          <p:cNvPr id="5124" name="TextBox 5123"/>
          <p:cNvSpPr txBox="1"/>
          <p:nvPr/>
        </p:nvSpPr>
        <p:spPr>
          <a:xfrm>
            <a:off x="0" y="0"/>
            <a:ext cx="12186584" cy="6855173"/>
          </a:xfrm>
          <a:prstGeom prst="rect">
            <a:avLst/>
          </a:prstGeom>
          <a:solidFill>
            <a:srgbClr val="808080">
              <a:alpha val="25000"/>
            </a:srgbClr>
          </a:solidFill>
          <a:ln w="19089" cap="flat" cmpd="sng" algn="ctr">
            <a:solidFill>
              <a:srgbClr val="2E3E67">
                <a:alpha val="100000"/>
              </a:srgbClr>
            </a:solidFill>
            <a:prstDash val="solid"/>
            <a:round/>
            <a:headEnd w="med" len="med"/>
            <a:tailEnd w="med" len="med"/>
          </a:ln>
        </p:spPr>
        <p:txBody>
          <a:bodyPr vert="horz" wrap="none" lIns="91440" tIns="45720" rIns="91440" bIns="45720" anchor="t">
            <a:noAutofit/>
          </a:bodyPr>
          <a:lstStyle/>
          <a:p>
            <a:pPr marL="0" lvl="0" indent="0" algn="l" rtl="0" eaLnBrk="1" latinLnBrk="1" hangingPunct="1">
              <a:lnSpc>
                <a:spcPct val="100000"/>
              </a:lnSpc>
              <a:spcBef>
                <a:spcPct val="30000"/>
              </a:spcBef>
              <a:spcAft>
                <a:spcPct val="0"/>
              </a:spcAft>
              <a:buNone/>
              <a:defRPr/>
            </a:pPr>
            <a:endParaRPr kumimoji="1" lang="ko-KR" altLang="en-US" sz="1200" b="0" i="0" u="none" baseline="0">
              <a:solidFill>
                <a:schemeClr val="tx1"/>
              </a:solidFill>
              <a:latin typeface="Calibri"/>
              <a:ea typeface="Calibri"/>
            </a:endParaRPr>
          </a:p>
        </p:txBody>
      </p:sp>
      <p:sp>
        <p:nvSpPr>
          <p:cNvPr id="5127" name="TextBox 5126"/>
          <p:cNvSpPr txBox="1"/>
          <p:nvPr/>
        </p:nvSpPr>
        <p:spPr>
          <a:xfrm>
            <a:off x="2492269" y="1338629"/>
            <a:ext cx="7346754" cy="2184962"/>
          </a:xfrm>
          <a:prstGeom prst="rect">
            <a:avLst/>
          </a:prstGeom>
          <a:noFill/>
          <a:ln w="38235" cap="flat" cmpd="sng" algn="ctr">
            <a:solidFill>
              <a:srgbClr val="FFFFFF">
                <a:alpha val="100000"/>
              </a:srgbClr>
            </a:solidFill>
            <a:prstDash val="solid"/>
            <a:round/>
            <a:headEnd w="med" len="med"/>
            <a:tailEnd w="med" len="med"/>
          </a:ln>
        </p:spPr>
        <p:txBody>
          <a:bodyPr vert="horz" wrap="none" lIns="91440" tIns="45720" rIns="91440" bIns="45720" anchor="t">
            <a:noAutofit/>
          </a:bodyPr>
          <a:lstStyle/>
          <a:p>
            <a:pPr marL="0" lvl="0" indent="0" algn="l" rtl="0" eaLnBrk="1" latinLnBrk="1" hangingPunct="1">
              <a:lnSpc>
                <a:spcPct val="100000"/>
              </a:lnSpc>
              <a:spcBef>
                <a:spcPct val="30000"/>
              </a:spcBef>
              <a:spcAft>
                <a:spcPct val="0"/>
              </a:spcAft>
              <a:buNone/>
              <a:defRPr/>
            </a:pPr>
            <a:endParaRPr kumimoji="1" lang="ko-KR" altLang="en-US" sz="1200" b="0" i="0" u="none" baseline="0">
              <a:solidFill>
                <a:schemeClr val="tx1"/>
              </a:solidFill>
              <a:latin typeface="Calibri"/>
              <a:ea typeface="Calibri"/>
            </a:endParaRPr>
          </a:p>
        </p:txBody>
      </p:sp>
      <p:sp>
        <p:nvSpPr>
          <p:cNvPr id="5130" name="TextBox 5129"/>
          <p:cNvSpPr txBox="1"/>
          <p:nvPr/>
        </p:nvSpPr>
        <p:spPr>
          <a:xfrm>
            <a:off x="2852404" y="1770791"/>
            <a:ext cx="6626484" cy="1322929"/>
          </a:xfrm>
          <a:prstGeom prst="rect">
            <a:avLst/>
          </a:prstGeom>
        </p:spPr>
        <p:txBody>
          <a:bodyPr wrap="square">
            <a:spAutoFit/>
          </a:bodyPr>
          <a:lstStyle/>
          <a:p>
            <a:pPr marL="0" indent="0" algn="ctr" defTabSz="914400" rtl="0" eaLnBrk="1" latinLnBrk="1" hangingPunct="1">
              <a:lnSpc>
                <a:spcPct val="150000"/>
              </a:lnSpc>
              <a:spcBef>
                <a:spcPct val="0"/>
              </a:spcBef>
              <a:spcAft>
                <a:spcPts val="0"/>
              </a:spcAft>
              <a:buNone/>
              <a:defRPr/>
            </a:pPr>
            <a:r>
              <a:rPr kumimoji="0" lang="ko-KR" altLang="en-US" sz="2700" i="0" u="none" strike="noStrike" kern="1200" cap="none" spc="500" normalizeH="0" baseline="0" dirty="0">
                <a:solidFill>
                  <a:srgbClr val="FFFFFF"/>
                </a:solidFill>
                <a:effectLst/>
                <a:latin typeface="맑은 고딕"/>
                <a:ea typeface="맑은 고딕"/>
              </a:rPr>
              <a:t>제주도 쓰레기 발생량 감소를 위한</a:t>
            </a:r>
            <a:r>
              <a:rPr kumimoji="0" lang="ko-KR" altLang="en-US" sz="2700" i="0" u="none" strike="noStrike" kern="1200" cap="none" spc="0" normalizeH="0" baseline="0" dirty="0">
                <a:solidFill>
                  <a:srgbClr val="FFFFFF"/>
                </a:solidFill>
                <a:effectLst/>
                <a:latin typeface="맑은 고딕"/>
                <a:ea typeface="맑은 고딕"/>
              </a:rPr>
              <a:t> </a:t>
            </a:r>
          </a:p>
          <a:p>
            <a:pPr marL="0" indent="0" algn="ctr" defTabSz="914400" rtl="0" eaLnBrk="1" latinLnBrk="1" hangingPunct="1">
              <a:lnSpc>
                <a:spcPct val="150000"/>
              </a:lnSpc>
              <a:spcBef>
                <a:spcPct val="0"/>
              </a:spcBef>
              <a:spcAft>
                <a:spcPts val="0"/>
              </a:spcAft>
              <a:buNone/>
              <a:defRPr/>
            </a:pPr>
            <a:r>
              <a:rPr kumimoji="0" lang="ko-KR" altLang="en-US" sz="2700" i="0" u="none" strike="noStrike" kern="1200" cap="none" spc="-100" normalizeH="0" baseline="0" dirty="0">
                <a:solidFill>
                  <a:srgbClr val="FFFFFF"/>
                </a:solidFill>
                <a:effectLst/>
                <a:latin typeface="맑은 고딕"/>
                <a:ea typeface="맑은 고딕"/>
              </a:rPr>
              <a:t>실시간 쓰레기 집계  및 포인트 시스템 구축</a:t>
            </a:r>
          </a:p>
        </p:txBody>
      </p:sp>
      <p:sp>
        <p:nvSpPr>
          <p:cNvPr id="5131" name="TextBox 5130"/>
          <p:cNvSpPr txBox="1"/>
          <p:nvPr/>
        </p:nvSpPr>
        <p:spPr>
          <a:xfrm>
            <a:off x="6361672" y="3499439"/>
            <a:ext cx="3621405" cy="432481"/>
          </a:xfrm>
          <a:prstGeom prst="rect">
            <a:avLst/>
          </a:prstGeom>
        </p:spPr>
        <p:txBody>
          <a:bodyPr wrap="none">
            <a:spAutoFit/>
          </a:bodyPr>
          <a:lstStyle/>
          <a:p>
            <a:pPr algn="ctr">
              <a:lnSpc>
                <a:spcPct val="150000"/>
              </a:lnSpc>
              <a:buClr>
                <a:srgbClr val="FFFFFF"/>
              </a:buClr>
              <a:buNone/>
              <a:defRPr/>
            </a:pPr>
            <a:r>
              <a:rPr lang="en-US" altLang="ko-KR" sz="1500" spc="-100" dirty="0">
                <a:solidFill>
                  <a:srgbClr val="FFFFFF"/>
                </a:solidFill>
                <a:effectLst/>
                <a:latin typeface="맑은 고딕"/>
                <a:ea typeface="맑은 고딕"/>
              </a:rPr>
              <a:t>4</a:t>
            </a:r>
            <a:r>
              <a:rPr lang="ko-KR" altLang="en-US" sz="1500" spc="-100" dirty="0">
                <a:solidFill>
                  <a:srgbClr val="FFFFFF"/>
                </a:solidFill>
                <a:effectLst/>
                <a:latin typeface="맑은 고딕"/>
                <a:ea typeface="맑은 고딕"/>
              </a:rPr>
              <a:t>조 </a:t>
            </a:r>
            <a:r>
              <a:rPr lang="en-US" altLang="ko-KR" sz="1500" spc="-100" dirty="0">
                <a:solidFill>
                  <a:srgbClr val="FFFFFF"/>
                </a:solidFill>
                <a:effectLst/>
                <a:latin typeface="맑은 고딕"/>
                <a:ea typeface="맑은 고딕"/>
              </a:rPr>
              <a:t>:</a:t>
            </a:r>
            <a:r>
              <a:rPr lang="ko-KR" altLang="en-US" sz="1500" spc="-100" dirty="0">
                <a:solidFill>
                  <a:srgbClr val="FFFFFF"/>
                </a:solidFill>
                <a:effectLst/>
                <a:latin typeface="맑은 고딕"/>
                <a:ea typeface="맑은 고딕"/>
              </a:rPr>
              <a:t> 남진호</a:t>
            </a:r>
            <a:r>
              <a:rPr lang="en-US" altLang="ko-KR" sz="1500" spc="-100" dirty="0">
                <a:solidFill>
                  <a:srgbClr val="FFFFFF"/>
                </a:solidFill>
                <a:effectLst/>
                <a:latin typeface="맑은 고딕"/>
                <a:ea typeface="맑은 고딕"/>
              </a:rPr>
              <a:t>,</a:t>
            </a:r>
            <a:r>
              <a:rPr lang="ko-KR" altLang="en-US" sz="1500" spc="-100" dirty="0">
                <a:solidFill>
                  <a:srgbClr val="FFFFFF"/>
                </a:solidFill>
                <a:effectLst/>
                <a:latin typeface="맑은 고딕"/>
                <a:ea typeface="맑은 고딕"/>
              </a:rPr>
              <a:t> 이규진</a:t>
            </a:r>
            <a:r>
              <a:rPr lang="en-US" altLang="ko-KR" sz="1500" spc="-100" dirty="0">
                <a:solidFill>
                  <a:srgbClr val="FFFFFF"/>
                </a:solidFill>
                <a:effectLst/>
                <a:latin typeface="맑은 고딕"/>
                <a:ea typeface="맑은 고딕"/>
              </a:rPr>
              <a:t>,</a:t>
            </a:r>
            <a:r>
              <a:rPr lang="ko-KR" altLang="en-US" sz="1500" spc="-100" dirty="0">
                <a:solidFill>
                  <a:srgbClr val="FFFFFF"/>
                </a:solidFill>
                <a:effectLst/>
                <a:latin typeface="맑은 고딕"/>
                <a:ea typeface="맑은 고딕"/>
              </a:rPr>
              <a:t> 이용진</a:t>
            </a:r>
            <a:r>
              <a:rPr lang="en-US" altLang="ko-KR" sz="1500" spc="-100" dirty="0">
                <a:solidFill>
                  <a:srgbClr val="FFFFFF"/>
                </a:solidFill>
                <a:effectLst/>
                <a:latin typeface="맑은 고딕"/>
                <a:ea typeface="맑은 고딕"/>
              </a:rPr>
              <a:t>,</a:t>
            </a:r>
            <a:r>
              <a:rPr lang="ko-KR" altLang="en-US" sz="1500" spc="-100" dirty="0">
                <a:solidFill>
                  <a:srgbClr val="FFFFFF"/>
                </a:solidFill>
                <a:effectLst/>
                <a:latin typeface="맑은 고딕"/>
                <a:ea typeface="맑은 고딕"/>
              </a:rPr>
              <a:t> </a:t>
            </a:r>
            <a:r>
              <a:rPr lang="ko-KR" altLang="en-US" sz="1500" spc="-100" dirty="0" err="1">
                <a:solidFill>
                  <a:srgbClr val="FFFFFF"/>
                </a:solidFill>
                <a:effectLst/>
                <a:latin typeface="맑은 고딕"/>
                <a:ea typeface="맑은 고딕"/>
              </a:rPr>
              <a:t>염동화</a:t>
            </a:r>
            <a:r>
              <a:rPr lang="en-US" altLang="ko-KR" sz="1500" spc="-100" dirty="0">
                <a:solidFill>
                  <a:srgbClr val="FFFFFF"/>
                </a:solidFill>
                <a:effectLst/>
                <a:latin typeface="맑은 고딕"/>
                <a:ea typeface="맑은 고딕"/>
              </a:rPr>
              <a:t>,</a:t>
            </a:r>
            <a:r>
              <a:rPr lang="ko-KR" altLang="en-US" sz="1500" spc="-100" dirty="0">
                <a:solidFill>
                  <a:srgbClr val="FFFFFF"/>
                </a:solidFill>
                <a:effectLst/>
                <a:latin typeface="맑은 고딕"/>
                <a:ea typeface="맑은 고딕"/>
              </a:rPr>
              <a:t> 이주원</a:t>
            </a:r>
          </a:p>
        </p:txBody>
      </p:sp>
    </p:spTree>
  </p:cSld>
  <p:clrMapOvr>
    <a:masterClrMapping/>
  </p:clrMapOvr>
  <mc:AlternateContent xmlns:mc="http://schemas.openxmlformats.org/markup-compatibility/2006" xmlns:p14="http://schemas.microsoft.com/office/powerpoint/2010/main">
    <mc:Choice Requires="p14">
      <p:transition>
        <p:fade/>
      </p:transition>
    </mc:Choice>
    <mc:Fallback xmlns="" xmlns:c="http://schemas.openxmlformats.org/drawingml/2006/chart" xmlns:dgm="http://schemas.openxmlformats.org/drawingml/2006/diagram" xmlns:dsp="http://schemas.microsoft.com/office/drawing/2008/diagram">
      <p:transition xmlns:mc="http://schemas.openxmlformats.org/markup-compatibility/2006" xmlns:hp="http://schemas.haansoft.com/office/presentation/8.0" mc:Ignorable="hp" hp:hslDur="50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13336" name="TextBox 11267"/>
          <p:cNvSpPr txBox="1"/>
          <p:nvPr/>
        </p:nvSpPr>
        <p:spPr>
          <a:xfrm>
            <a:off x="311071" y="858696"/>
            <a:ext cx="11564441" cy="5761540"/>
          </a:xfrm>
          <a:prstGeom prst="rect">
            <a:avLst/>
          </a:prstGeom>
          <a:solidFill>
            <a:srgbClr val="FFFFFF">
              <a:alpha val="84710"/>
            </a:srgbClr>
          </a:solidFill>
          <a:ln w="19089" cap="flat" cmpd="sng" algn="ctr">
            <a:solidFill>
              <a:srgbClr val="FFFFFF">
                <a:alpha val="100000"/>
              </a:srgbClr>
            </a:solidFill>
            <a:prstDash val="solid"/>
            <a:round/>
            <a:headEnd w="med" len="med"/>
            <a:tailEnd w="med" len="med"/>
          </a:ln>
        </p:spPr>
        <p:txBody>
          <a:bodyPr vert="horz" wrap="none" lIns="91440" tIns="45720" rIns="91440" bIns="45720" anchor="t">
            <a:noAutofit/>
          </a:bodyPr>
          <a:lstStyle/>
          <a:p>
            <a:pPr marL="0" lvl="0" indent="0" algn="l" defTabSz="914400" rtl="0" eaLnBrk="1" latinLnBrk="1" hangingPunct="1">
              <a:lnSpc>
                <a:spcPct val="100000"/>
              </a:lnSpc>
              <a:spcBef>
                <a:spcPct val="30000"/>
              </a:spcBef>
              <a:spcAft>
                <a:spcPct val="0"/>
              </a:spcAft>
              <a:buNone/>
              <a:defRPr/>
            </a:pPr>
            <a:endParaRPr kumimoji="1" lang="ko-KR" altLang="en-US" sz="1200" b="0" i="0" u="none" strike="noStrike" kern="1200" cap="none" spc="0" normalizeH="0" baseline="0">
              <a:solidFill>
                <a:srgbClr val="000000"/>
              </a:solidFill>
              <a:latin typeface="Calibri"/>
              <a:ea typeface="Calibri"/>
            </a:endParaRPr>
          </a:p>
        </p:txBody>
      </p:sp>
      <p:sp>
        <p:nvSpPr>
          <p:cNvPr id="13353" name="직사각형 8"/>
          <p:cNvSpPr/>
          <p:nvPr/>
        </p:nvSpPr>
        <p:spPr>
          <a:xfrm>
            <a:off x="402677" y="978494"/>
            <a:ext cx="4322429" cy="360135"/>
          </a:xfrm>
          <a:prstGeom prst="rect">
            <a:avLst/>
          </a:prstGeom>
          <a:solidFill>
            <a:schemeClr val="bg1">
              <a:lumMod val="85000"/>
            </a:schemeClr>
          </a:solidFill>
          <a:ln w="25400" cap="flat" cmpd="sng" algn="ctr">
            <a:noFill/>
            <a:prstDash val="solid"/>
          </a:ln>
        </p:spPr>
        <p:txBody>
          <a:bodyPr anchor="ctr"/>
          <a:lstStyle/>
          <a:p>
            <a:pPr marL="0" marR="0" lvl="0" indent="0" defTabSz="914400" rtl="0" eaLnBrk="0" latinLnBrk="1" hangingPunct="0">
              <a:lnSpc>
                <a:spcPct val="100000"/>
              </a:lnSpc>
              <a:spcBef>
                <a:spcPct val="30000"/>
              </a:spcBef>
              <a:spcAft>
                <a:spcPct val="0"/>
              </a:spcAft>
              <a:buClrTx/>
              <a:buFont typeface="Arial"/>
              <a:buNone/>
              <a:defRPr/>
            </a:pPr>
            <a:r>
              <a:rPr kumimoji="1" lang="en-US" altLang="ko-KR" sz="1900" b="1" i="0" u="none" strike="noStrike" kern="1200" cap="none" spc="0" normalizeH="0" baseline="0" dirty="0">
                <a:solidFill>
                  <a:srgbClr val="000000"/>
                </a:solidFill>
                <a:effectLst/>
                <a:uLnTx/>
                <a:uFillTx/>
                <a:latin typeface="맑은 고딕"/>
                <a:ea typeface="맑은 고딕"/>
                <a:cs typeface="Arial"/>
              </a:rPr>
              <a:t>4.</a:t>
            </a:r>
            <a:r>
              <a:rPr kumimoji="1" lang="ko-KR" altLang="en-US" sz="1900" b="1" i="0" u="none" strike="noStrike" kern="1200" cap="none" spc="0" normalizeH="0" baseline="0" dirty="0">
                <a:solidFill>
                  <a:srgbClr val="000000"/>
                </a:solidFill>
                <a:effectLst/>
                <a:uLnTx/>
                <a:uFillTx/>
                <a:latin typeface="맑은 고딕"/>
                <a:ea typeface="맑은 고딕"/>
                <a:cs typeface="Arial"/>
              </a:rPr>
              <a:t> 조사된 자료 바탕으로 시스템 구축</a:t>
            </a:r>
            <a:endParaRPr kumimoji="1" lang="ko-KR" altLang="en-US" sz="1900" b="1" i="0" u="none" strike="noStrike" kern="1200" cap="none" spc="0" normalizeH="0" baseline="0" dirty="0">
              <a:solidFill>
                <a:srgbClr val="000000"/>
              </a:solidFill>
              <a:latin typeface="맑은 고딕"/>
              <a:ea typeface="맑은 고딕"/>
              <a:cs typeface="Arial"/>
            </a:endParaRPr>
          </a:p>
        </p:txBody>
      </p:sp>
      <p:cxnSp>
        <p:nvCxnSpPr>
          <p:cNvPr id="13355" name="직선 연결선 11275"/>
          <p:cNvCxnSpPr/>
          <p:nvPr/>
        </p:nvCxnSpPr>
        <p:spPr>
          <a:xfrm>
            <a:off x="886241" y="6236465"/>
            <a:ext cx="8102029" cy="0"/>
          </a:xfrm>
          <a:prstGeom prst="line">
            <a:avLst/>
          </a:prstGeom>
          <a:noFill/>
          <a:ln w="25400" cap="flat" cmpd="sng" algn="ctr">
            <a:solidFill>
              <a:srgbClr val="FFB689">
                <a:alpha val="100000"/>
              </a:srgbClr>
            </a:solidFill>
            <a:prstDash val="solid"/>
            <a:round/>
            <a:headEnd w="med" len="med"/>
            <a:tailEnd w="med" len="med"/>
          </a:ln>
        </p:spPr>
      </p:cxnSp>
      <p:sp>
        <p:nvSpPr>
          <p:cNvPr id="13356" name="이등변 삼각형 11276"/>
          <p:cNvSpPr/>
          <p:nvPr/>
        </p:nvSpPr>
        <p:spPr>
          <a:xfrm rot="5400000">
            <a:off x="581416" y="5889829"/>
            <a:ext cx="285729" cy="209427"/>
          </a:xfrm>
          <a:prstGeom prst="triangle">
            <a:avLst>
              <a:gd name="adj" fmla="val 50000"/>
            </a:avLst>
          </a:prstGeom>
          <a:solidFill>
            <a:srgbClr val="FF843A">
              <a:alpha val="100000"/>
            </a:srgbClr>
          </a:solidFill>
          <a:ln w="19089" cap="flat" cmpd="sng" algn="ctr">
            <a:noFill/>
            <a:prstDash val="solid"/>
            <a:round/>
            <a:headEnd w="med" len="med"/>
            <a:tailEnd w="med" len="med"/>
          </a:ln>
        </p:spPr>
        <p:txBody>
          <a:bodyPr vert="horz" wrap="none" lIns="91440" tIns="45720" rIns="91440" bIns="45720" anchor="t">
            <a:noAutofit/>
          </a:bodyPr>
          <a:lstStyle/>
          <a:p>
            <a:pPr marL="0" lvl="0" indent="0" algn="l" defTabSz="914400" rtl="0" eaLnBrk="1" latinLnBrk="1" hangingPunct="1">
              <a:lnSpc>
                <a:spcPct val="100000"/>
              </a:lnSpc>
              <a:spcBef>
                <a:spcPct val="30000"/>
              </a:spcBef>
              <a:spcAft>
                <a:spcPct val="0"/>
              </a:spcAft>
              <a:buNone/>
              <a:defRPr/>
            </a:pPr>
            <a:endParaRPr kumimoji="1" lang="ko-KR" altLang="en-US" sz="1200" b="0" i="0" u="none" strike="noStrike" kern="1200" cap="none" spc="0" normalizeH="0" baseline="0">
              <a:solidFill>
                <a:srgbClr val="000000"/>
              </a:solidFill>
              <a:latin typeface="Calibri"/>
              <a:ea typeface="Calibri"/>
            </a:endParaRPr>
          </a:p>
        </p:txBody>
      </p:sp>
      <p:sp>
        <p:nvSpPr>
          <p:cNvPr id="13357" name="TextBox 11277"/>
          <p:cNvSpPr txBox="1"/>
          <p:nvPr/>
        </p:nvSpPr>
        <p:spPr>
          <a:xfrm>
            <a:off x="824867" y="5804303"/>
            <a:ext cx="8172448" cy="413617"/>
          </a:xfrm>
          <a:prstGeom prst="rect">
            <a:avLst/>
          </a:prstGeom>
          <a:noFill/>
          <a:ln>
            <a:noFill/>
          </a:ln>
        </p:spPr>
        <p:txBody>
          <a:bodyPr vert="horz" wrap="none" lIns="91440" tIns="45720" rIns="91440" bIns="45720" anchor="t">
            <a:spAutoFit/>
          </a:bodyPr>
          <a:lstStyle/>
          <a:p>
            <a:pPr marL="0" lvl="0" indent="0" algn="l" defTabSz="1028836" rtl="0" eaLnBrk="1" latinLnBrk="1" hangingPunct="1">
              <a:lnSpc>
                <a:spcPct val="100000"/>
              </a:lnSpc>
              <a:spcBef>
                <a:spcPct val="0"/>
              </a:spcBef>
              <a:spcAft>
                <a:spcPct val="0"/>
              </a:spcAft>
              <a:buNone/>
              <a:defRPr/>
            </a:pPr>
            <a:r>
              <a:rPr kumimoji="1" lang="ko-KR" altLang="en-US" sz="2100" b="1" i="0" u="none" strike="noStrike" kern="1200" cap="none" spc="0" normalizeH="0" baseline="0">
                <a:solidFill>
                  <a:srgbClr val="000000"/>
                </a:solidFill>
                <a:latin typeface="Calibri"/>
                <a:ea typeface="맑은 고딕"/>
                <a:cs typeface="+mn-cs"/>
              </a:rPr>
              <a:t>자연경관을 해치는 제주도의 쓰레기 배출을 줄이는 것으로 목표 설정</a:t>
            </a:r>
          </a:p>
        </p:txBody>
      </p:sp>
      <p:pic>
        <p:nvPicPr>
          <p:cNvPr id="13367" name="그림 13366"/>
          <p:cNvPicPr>
            <a:picLocks noChangeAspect="1"/>
          </p:cNvPicPr>
          <p:nvPr/>
        </p:nvPicPr>
        <p:blipFill rotWithShape="1">
          <a:blip r:embed="rId3"/>
          <a:stretch>
            <a:fillRect/>
          </a:stretch>
        </p:blipFill>
        <p:spPr>
          <a:xfrm>
            <a:off x="907675" y="2058899"/>
            <a:ext cx="4537701" cy="3097161"/>
          </a:xfrm>
          <a:prstGeom prst="rect">
            <a:avLst/>
          </a:prstGeom>
        </p:spPr>
      </p:pic>
      <p:pic>
        <p:nvPicPr>
          <p:cNvPr id="13368" name="그림 13367"/>
          <p:cNvPicPr>
            <a:picLocks noChangeAspect="1"/>
          </p:cNvPicPr>
          <p:nvPr/>
        </p:nvPicPr>
        <p:blipFill rotWithShape="1">
          <a:blip r:embed="rId4"/>
          <a:srcRect/>
          <a:stretch>
            <a:fillRect/>
          </a:stretch>
        </p:blipFill>
        <p:spPr>
          <a:xfrm>
            <a:off x="7217833" y="1814601"/>
            <a:ext cx="3773621" cy="3773621"/>
          </a:xfrm>
          <a:prstGeom prst="rect">
            <a:avLst/>
          </a:prstGeom>
        </p:spPr>
      </p:pic>
      <p:sp>
        <p:nvSpPr>
          <p:cNvPr id="13369" name="화살표: 오른쪽 13368"/>
          <p:cNvSpPr/>
          <p:nvPr/>
        </p:nvSpPr>
        <p:spPr>
          <a:xfrm rot="5400000">
            <a:off x="9792834" y="2372845"/>
            <a:ext cx="1512567" cy="884676"/>
          </a:xfrm>
          <a:prstGeom prst="rightArrow">
            <a:avLst>
              <a:gd name="adj1" fmla="val 50000"/>
              <a:gd name="adj2" fmla="val 50000"/>
            </a:avLst>
          </a:prstGeom>
          <a:solidFill>
            <a:srgbClr val="6182D6"/>
          </a:solidFill>
          <a:ln>
            <a:solidFill>
              <a:srgbClr val="3E82D6"/>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endParaRPr lang="ko-KR" altLang="en-US" b="1">
              <a:latin typeface="맑은 고딕"/>
              <a:ea typeface="맑은 고딕"/>
            </a:endParaRPr>
          </a:p>
        </p:txBody>
      </p:sp>
      <p:sp>
        <p:nvSpPr>
          <p:cNvPr id="13370" name="TextBox 13369"/>
          <p:cNvSpPr txBox="1"/>
          <p:nvPr/>
        </p:nvSpPr>
        <p:spPr>
          <a:xfrm>
            <a:off x="8007199" y="1194575"/>
            <a:ext cx="2336013" cy="394195"/>
          </a:xfrm>
          <a:prstGeom prst="rect">
            <a:avLst/>
          </a:prstGeom>
        </p:spPr>
        <p:txBody>
          <a:bodyPr wrap="square">
            <a:spAutoFit/>
          </a:bodyPr>
          <a:lstStyle/>
          <a:p>
            <a:pPr>
              <a:defRPr/>
            </a:pPr>
            <a:r>
              <a:rPr lang="ko-KR" altLang="en-US" sz="2000" b="1">
                <a:ln w="9525">
                  <a:solidFill>
                    <a:srgbClr val="A6A6A6"/>
                  </a:solidFill>
                </a:ln>
                <a:solidFill>
                  <a:schemeClr val="dk2"/>
                </a:solidFill>
                <a:latin typeface="맑은 고딕"/>
                <a:ea typeface="맑은 고딕"/>
              </a:rPr>
              <a:t>쓰레기 배출 감소</a:t>
            </a:r>
          </a:p>
        </p:txBody>
      </p:sp>
      <p:grpSp>
        <p:nvGrpSpPr>
          <p:cNvPr id="2" name="그룹 1">
            <a:extLst>
              <a:ext uri="{FF2B5EF4-FFF2-40B4-BE49-F238E27FC236}">
                <a16:creationId xmlns:a16="http://schemas.microsoft.com/office/drawing/2014/main" id="{B603FFA8-E952-AC55-194E-3E1513DA2E0D}"/>
              </a:ext>
            </a:extLst>
          </p:cNvPr>
          <p:cNvGrpSpPr/>
          <p:nvPr/>
        </p:nvGrpSpPr>
        <p:grpSpPr>
          <a:xfrm>
            <a:off x="0" y="97410"/>
            <a:ext cx="2708350" cy="472185"/>
            <a:chOff x="0" y="97410"/>
            <a:chExt cx="2708350" cy="472185"/>
          </a:xfrm>
        </p:grpSpPr>
        <p:sp>
          <p:nvSpPr>
            <p:cNvPr id="3" name="TextBox 3">
              <a:extLst>
                <a:ext uri="{FF2B5EF4-FFF2-40B4-BE49-F238E27FC236}">
                  <a16:creationId xmlns:a16="http://schemas.microsoft.com/office/drawing/2014/main" id="{F7E0A891-0E0A-9BF2-87FD-ECC9350A7A01}"/>
                </a:ext>
              </a:extLst>
            </p:cNvPr>
            <p:cNvSpPr txBox="1"/>
            <p:nvPr/>
          </p:nvSpPr>
          <p:spPr>
            <a:xfrm>
              <a:off x="104775" y="97410"/>
              <a:ext cx="2603575" cy="472185"/>
            </a:xfrm>
            <a:prstGeom prst="rect">
              <a:avLst/>
            </a:prstGeom>
          </p:spPr>
          <p:txBody>
            <a:bodyPr wrap="square">
              <a:spAutoFit/>
            </a:bodyPr>
            <a:lstStyle/>
            <a:p>
              <a:pPr marL="0" indent="0" algn="l" defTabSz="914400" rtl="0" eaLnBrk="1" latinLnBrk="1" hangingPunct="1">
                <a:lnSpc>
                  <a:spcPct val="100000"/>
                </a:lnSpc>
                <a:spcBef>
                  <a:spcPct val="0"/>
                </a:spcBef>
                <a:spcAft>
                  <a:spcPts val="0"/>
                </a:spcAft>
                <a:buNone/>
                <a:defRPr/>
              </a:pPr>
              <a:r>
                <a:rPr kumimoji="0" lang="ko-KR" altLang="en-US" sz="2500" b="1" i="0" u="none" strike="noStrike" kern="1200" cap="none" spc="0" normalizeH="0" baseline="0" dirty="0">
                  <a:ln w="9525">
                    <a:solidFill>
                      <a:srgbClr val="D9D9D9"/>
                    </a:solidFill>
                  </a:ln>
                  <a:solidFill>
                    <a:srgbClr val="FFFFFF"/>
                  </a:solidFill>
                  <a:latin typeface="맑은 고딕"/>
                  <a:ea typeface="맑은 고딕"/>
                </a:rPr>
                <a:t>추진 배경</a:t>
              </a:r>
            </a:p>
          </p:txBody>
        </p:sp>
        <p:sp>
          <p:nvSpPr>
            <p:cNvPr id="4" name="직사각형 4">
              <a:extLst>
                <a:ext uri="{FF2B5EF4-FFF2-40B4-BE49-F238E27FC236}">
                  <a16:creationId xmlns:a16="http://schemas.microsoft.com/office/drawing/2014/main" id="{8B6B1E35-B6BC-3D61-9FC5-56BC9E7BCEA0}"/>
                </a:ext>
              </a:extLst>
            </p:cNvPr>
            <p:cNvSpPr/>
            <p:nvPr/>
          </p:nvSpPr>
          <p:spPr>
            <a:xfrm>
              <a:off x="0" y="116461"/>
              <a:ext cx="101357" cy="429871"/>
            </a:xfrm>
            <a:prstGeom prst="rect">
              <a:avLst/>
            </a:prstGeom>
            <a:solidFill>
              <a:srgbClr val="FF843A">
                <a:alpha val="100000"/>
              </a:srgbClr>
            </a:solidFill>
            <a:ln w="19050" cap="flat" cmpd="sng" algn="ctr">
              <a:noFill/>
              <a:prstDash val="solid"/>
              <a:headEnd w="med" len="med"/>
              <a:tailEnd w="med" len="med"/>
            </a:ln>
          </p:spPr>
          <p:txBody>
            <a:bodyPr anchor="ctr"/>
            <a:lstStyle/>
            <a:p>
              <a:pPr marL="0" indent="0" algn="ctr" defTabSz="914400" rtl="0" eaLnBrk="1" latinLnBrk="1" hangingPunct="1">
                <a:lnSpc>
                  <a:spcPct val="100000"/>
                </a:lnSpc>
                <a:spcBef>
                  <a:spcPct val="0"/>
                </a:spcBef>
                <a:spcAft>
                  <a:spcPts val="0"/>
                </a:spcAft>
                <a:buNone/>
                <a:defRPr/>
              </a:pPr>
              <a:endParaRPr kumimoji="0" lang="en-US" altLang="ko-KR" sz="2100" b="0" i="0" u="none" strike="noStrike" kern="1200" cap="none" spc="0" normalizeH="0" baseline="0">
                <a:solidFill>
                  <a:srgbClr val="FFFFFF"/>
                </a:solidFill>
                <a:latin typeface="Calibri"/>
                <a:ea typeface="맑은 고딕"/>
                <a:cs typeface="Calibri"/>
              </a:endParaRPr>
            </a:p>
          </p:txBody>
        </p:sp>
      </p:gr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4" name="그림 10243"/>
          <p:cNvPicPr>
            <a:picLocks noChangeAspect="1"/>
          </p:cNvPicPr>
          <p:nvPr/>
        </p:nvPicPr>
        <p:blipFill rotWithShape="1">
          <a:blip r:embed="rId2">
            <a:lum/>
          </a:blip>
          <a:stretch>
            <a:fillRect/>
          </a:stretch>
        </p:blipFill>
        <p:spPr>
          <a:xfrm>
            <a:off x="0" y="0"/>
            <a:ext cx="4701342" cy="6855173"/>
          </a:xfrm>
          <a:prstGeom prst="rect">
            <a:avLst/>
          </a:prstGeom>
          <a:noFill/>
          <a:ln>
            <a:noFill/>
          </a:ln>
        </p:spPr>
      </p:pic>
      <p:pic>
        <p:nvPicPr>
          <p:cNvPr id="10245" name="그림 10244"/>
          <p:cNvPicPr>
            <a:picLocks noChangeAspect="1"/>
          </p:cNvPicPr>
          <p:nvPr/>
        </p:nvPicPr>
        <p:blipFill rotWithShape="1">
          <a:blip r:embed="rId3">
            <a:lum/>
          </a:blip>
          <a:stretch>
            <a:fillRect/>
          </a:stretch>
        </p:blipFill>
        <p:spPr>
          <a:xfrm>
            <a:off x="7617026" y="0"/>
            <a:ext cx="4579102" cy="6855173"/>
          </a:xfrm>
          <a:prstGeom prst="rect">
            <a:avLst/>
          </a:prstGeom>
          <a:noFill/>
          <a:ln>
            <a:noFill/>
          </a:ln>
        </p:spPr>
      </p:pic>
      <p:sp>
        <p:nvSpPr>
          <p:cNvPr id="10246" name="순서도: 데이터 10245"/>
          <p:cNvSpPr/>
          <p:nvPr/>
        </p:nvSpPr>
        <p:spPr>
          <a:xfrm>
            <a:off x="3688701" y="0"/>
            <a:ext cx="5094912" cy="6855173"/>
          </a:xfrm>
          <a:prstGeom prst="flowChartInputOutput">
            <a:avLst/>
          </a:prstGeom>
          <a:solidFill>
            <a:srgbClr val="FFFFFF">
              <a:alpha val="100000"/>
            </a:srgbClr>
          </a:solidFill>
          <a:ln>
            <a:noFill/>
          </a:ln>
        </p:spPr>
        <p:style>
          <a:lnRef idx="2">
            <a:schemeClr val="accent1">
              <a:shade val="20000"/>
            </a:schemeClr>
          </a:lnRef>
          <a:fillRef idx="1">
            <a:schemeClr val="accent1"/>
          </a:fillRef>
          <a:effectRef idx="0">
            <a:schemeClr val="accent1"/>
          </a:effectRef>
          <a:fontRef idx="minor">
            <a:schemeClr val="lt1"/>
          </a:fontRef>
        </p:style>
        <p:txBody>
          <a:bodyPr vert="horz" wrap="none" lIns="91440" tIns="45720" rIns="91440" bIns="45720" anchor="t">
            <a:noAutofit/>
          </a:bodyPr>
          <a:lstStyle/>
          <a:p>
            <a:pPr marL="0" lvl="0" indent="0" algn="l" rtl="0" eaLnBrk="1" latinLnBrk="1" hangingPunct="1">
              <a:lnSpc>
                <a:spcPct val="100000"/>
              </a:lnSpc>
              <a:spcBef>
                <a:spcPct val="30000"/>
              </a:spcBef>
              <a:spcAft>
                <a:spcPct val="0"/>
              </a:spcAft>
              <a:buNone/>
              <a:defRPr/>
            </a:pPr>
            <a:endParaRPr kumimoji="1" lang="ko-KR" altLang="en-US" sz="1200" b="0" i="0" u="none" baseline="0" dirty="0">
              <a:solidFill>
                <a:schemeClr val="tx1"/>
              </a:solidFill>
              <a:latin typeface="맑은 고딕"/>
              <a:ea typeface="맑은 고딕"/>
            </a:endParaRPr>
          </a:p>
        </p:txBody>
      </p:sp>
      <p:grpSp>
        <p:nvGrpSpPr>
          <p:cNvPr id="5" name="그룹 4">
            <a:extLst>
              <a:ext uri="{FF2B5EF4-FFF2-40B4-BE49-F238E27FC236}">
                <a16:creationId xmlns:a16="http://schemas.microsoft.com/office/drawing/2014/main" id="{315BF021-DBBE-DC03-4357-784FA8538B47}"/>
              </a:ext>
            </a:extLst>
          </p:cNvPr>
          <p:cNvGrpSpPr/>
          <p:nvPr/>
        </p:nvGrpSpPr>
        <p:grpSpPr>
          <a:xfrm>
            <a:off x="4596260" y="3031263"/>
            <a:ext cx="3370061" cy="767322"/>
            <a:chOff x="3894148" y="3116773"/>
            <a:chExt cx="3828660" cy="767322"/>
          </a:xfrm>
        </p:grpSpPr>
        <p:sp>
          <p:nvSpPr>
            <p:cNvPr id="6" name="TextBox 10247">
              <a:extLst>
                <a:ext uri="{FF2B5EF4-FFF2-40B4-BE49-F238E27FC236}">
                  <a16:creationId xmlns:a16="http://schemas.microsoft.com/office/drawing/2014/main" id="{42DA1F01-6B4E-55FE-9C45-D2A12CFB4B03}"/>
                </a:ext>
              </a:extLst>
            </p:cNvPr>
            <p:cNvSpPr txBox="1"/>
            <p:nvPr/>
          </p:nvSpPr>
          <p:spPr>
            <a:xfrm>
              <a:off x="3894148" y="3116773"/>
              <a:ext cx="3828660" cy="630942"/>
            </a:xfrm>
            <a:prstGeom prst="rect">
              <a:avLst/>
            </a:prstGeom>
            <a:noFill/>
            <a:ln>
              <a:noFill/>
            </a:ln>
          </p:spPr>
          <p:txBody>
            <a:bodyPr vert="horz" wrap="square" lIns="91440" tIns="45720" rIns="91440" bIns="45720" anchor="t">
              <a:spAutoFit/>
            </a:bodyPr>
            <a:lstStyle/>
            <a:p>
              <a:pPr lvl="0" algn="ctr" defTabSz="1028836">
                <a:spcAft>
                  <a:spcPct val="0"/>
                </a:spcAft>
                <a:buClr>
                  <a:srgbClr val="000000"/>
                </a:buClr>
                <a:buNone/>
                <a:defRPr/>
              </a:pPr>
              <a:r>
                <a:rPr kumimoji="1" lang="ko-KR" altLang="en-US" sz="3500" b="1" dirty="0">
                  <a:solidFill>
                    <a:srgbClr val="000000"/>
                  </a:solidFill>
                  <a:effectLst/>
                  <a:latin typeface="맑은 고딕"/>
                  <a:ea typeface="맑은 고딕"/>
                </a:rPr>
                <a:t>수행 절차</a:t>
              </a:r>
              <a:endParaRPr kumimoji="1" lang="ko-KR" altLang="en-US" sz="3500" b="1" dirty="0">
                <a:solidFill>
                  <a:srgbClr val="000000"/>
                </a:solidFill>
                <a:latin typeface="맑은 고딕"/>
                <a:ea typeface="맑은 고딕"/>
              </a:endParaRPr>
            </a:p>
          </p:txBody>
        </p:sp>
        <p:sp>
          <p:nvSpPr>
            <p:cNvPr id="7" name="TextBox 7174">
              <a:extLst>
                <a:ext uri="{FF2B5EF4-FFF2-40B4-BE49-F238E27FC236}">
                  <a16:creationId xmlns:a16="http://schemas.microsoft.com/office/drawing/2014/main" id="{25D76995-133D-91AF-0350-CE6369CD56FE}"/>
                </a:ext>
              </a:extLst>
            </p:cNvPr>
            <p:cNvSpPr txBox="1"/>
            <p:nvPr/>
          </p:nvSpPr>
          <p:spPr>
            <a:xfrm>
              <a:off x="4613327" y="3838376"/>
              <a:ext cx="2291197" cy="45719"/>
            </a:xfrm>
            <a:prstGeom prst="rect">
              <a:avLst/>
            </a:prstGeom>
            <a:solidFill>
              <a:srgbClr val="000000">
                <a:alpha val="100000"/>
              </a:srgbClr>
            </a:solidFill>
            <a:ln w="25400">
              <a:solidFill>
                <a:schemeClr val="dk2"/>
              </a:solidFill>
            </a:ln>
          </p:spPr>
          <p:txBody>
            <a:bodyPr vert="horz" wrap="none" lIns="91440" tIns="45720" rIns="91440" bIns="45720" anchor="t">
              <a:noAutofit/>
            </a:bodyPr>
            <a:lstStyle/>
            <a:p>
              <a:pPr marL="0" lvl="0" indent="0" algn="l" defTabSz="914400" rtl="0" eaLnBrk="1" latinLnBrk="1" hangingPunct="1">
                <a:lnSpc>
                  <a:spcPct val="100000"/>
                </a:lnSpc>
                <a:spcBef>
                  <a:spcPct val="30000"/>
                </a:spcBef>
                <a:spcAft>
                  <a:spcPct val="0"/>
                </a:spcAft>
                <a:buNone/>
                <a:defRPr/>
              </a:pPr>
              <a:endParaRPr kumimoji="1" lang="ko-KR" altLang="en-US" sz="1200" b="0" i="0" u="none" strike="noStrike" kern="1200" cap="none" spc="0" normalizeH="0" baseline="0" dirty="0">
                <a:solidFill>
                  <a:srgbClr val="000000"/>
                </a:solidFill>
                <a:latin typeface="맑은 고딕"/>
                <a:ea typeface="맑은 고딕"/>
              </a:endParaRPr>
            </a:p>
          </p:txBody>
        </p:sp>
      </p:gr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gradFill flip="xy" rotWithShape="1">
          <a:gsLst>
            <a:gs pos="0">
              <a:srgbClr val="87D0FC">
                <a:alpha val="100000"/>
              </a:srgbClr>
            </a:gs>
            <a:gs pos="100000">
              <a:schemeClr val="bg1">
                <a:alpha val="100000"/>
              </a:schemeClr>
            </a:gs>
          </a:gsLst>
          <a:lin ang="5400000" scaled="1"/>
          <a:tileRect/>
        </a:gradFill>
        <a:effectLst/>
      </p:bgPr>
    </p:bg>
    <p:spTree>
      <p:nvGrpSpPr>
        <p:cNvPr id="1" name=""/>
        <p:cNvGrpSpPr/>
        <p:nvPr/>
      </p:nvGrpSpPr>
      <p:grpSpPr>
        <a:xfrm>
          <a:off x="0" y="0"/>
          <a:ext cx="0" cy="0"/>
          <a:chOff x="0" y="0"/>
          <a:chExt cx="0" cy="0"/>
        </a:xfrm>
      </p:grpSpPr>
      <p:grpSp>
        <p:nvGrpSpPr>
          <p:cNvPr id="28" name="그룹 27"/>
          <p:cNvGrpSpPr/>
          <p:nvPr/>
        </p:nvGrpSpPr>
        <p:grpSpPr>
          <a:xfrm>
            <a:off x="0" y="97410"/>
            <a:ext cx="2708350" cy="472185"/>
            <a:chOff x="0" y="97410"/>
            <a:chExt cx="2708350" cy="472185"/>
          </a:xfrm>
        </p:grpSpPr>
        <p:sp>
          <p:nvSpPr>
            <p:cNvPr id="29" name="TextBox 3"/>
            <p:cNvSpPr txBox="1"/>
            <p:nvPr/>
          </p:nvSpPr>
          <p:spPr>
            <a:xfrm>
              <a:off x="104775" y="97410"/>
              <a:ext cx="2603575" cy="472185"/>
            </a:xfrm>
            <a:prstGeom prst="rect">
              <a:avLst/>
            </a:prstGeom>
          </p:spPr>
          <p:txBody>
            <a:bodyPr wrap="square">
              <a:spAutoFit/>
            </a:bodyPr>
            <a:lstStyle/>
            <a:p>
              <a:pPr marL="0" indent="0" algn="l" defTabSz="914400" rtl="0" eaLnBrk="1" latinLnBrk="1" hangingPunct="1">
                <a:lnSpc>
                  <a:spcPct val="100000"/>
                </a:lnSpc>
                <a:spcBef>
                  <a:spcPct val="0"/>
                </a:spcBef>
                <a:spcAft>
                  <a:spcPts val="0"/>
                </a:spcAft>
                <a:buNone/>
                <a:defRPr/>
              </a:pPr>
              <a:r>
                <a:rPr kumimoji="0" lang="ko-KR" altLang="en-US" sz="2500" b="1" i="0" u="none" strike="noStrike" kern="1200" cap="none" spc="0" normalizeH="0" baseline="0">
                  <a:ln w="9525" cap="flat" cmpd="sng" algn="ctr">
                    <a:solidFill>
                      <a:srgbClr val="BFBFBF"/>
                    </a:solidFill>
                    <a:prstDash val="solid"/>
                    <a:round/>
                    <a:headEnd w="med" len="med"/>
                    <a:tailEnd w="med" len="med"/>
                  </a:ln>
                  <a:solidFill>
                    <a:srgbClr val="FFFFFF"/>
                  </a:solidFill>
                  <a:latin typeface="맑은 고딕"/>
                  <a:ea typeface="맑은 고딕"/>
                </a:rPr>
                <a:t>수행 절차</a:t>
              </a:r>
            </a:p>
          </p:txBody>
        </p:sp>
        <p:sp>
          <p:nvSpPr>
            <p:cNvPr id="30" name="직사각형 4"/>
            <p:cNvSpPr/>
            <p:nvPr/>
          </p:nvSpPr>
          <p:spPr>
            <a:xfrm>
              <a:off x="0" y="116461"/>
              <a:ext cx="101357" cy="429871"/>
            </a:xfrm>
            <a:prstGeom prst="rect">
              <a:avLst/>
            </a:prstGeom>
            <a:solidFill>
              <a:srgbClr val="FF843A">
                <a:alpha val="100000"/>
              </a:srgbClr>
            </a:solidFill>
            <a:ln w="19050" cap="flat" cmpd="sng" algn="ctr">
              <a:noFill/>
              <a:prstDash val="solid"/>
              <a:headEnd w="med" len="med"/>
              <a:tailEnd w="med" len="med"/>
            </a:ln>
          </p:spPr>
          <p:txBody>
            <a:bodyPr anchor="ctr"/>
            <a:lstStyle/>
            <a:p>
              <a:pPr marL="0" indent="0" algn="ctr" defTabSz="914400" rtl="0" eaLnBrk="1" latinLnBrk="1" hangingPunct="1">
                <a:lnSpc>
                  <a:spcPct val="100000"/>
                </a:lnSpc>
                <a:spcBef>
                  <a:spcPct val="0"/>
                </a:spcBef>
                <a:spcAft>
                  <a:spcPts val="0"/>
                </a:spcAft>
                <a:buNone/>
                <a:defRPr/>
              </a:pPr>
              <a:endParaRPr kumimoji="0" lang="en-US" altLang="ko-KR" sz="2100" b="0" i="0" u="none" strike="noStrike" kern="1200" cap="none" spc="0" normalizeH="0" baseline="0">
                <a:solidFill>
                  <a:srgbClr val="FFFFFF"/>
                </a:solidFill>
                <a:latin typeface="Calibri"/>
                <a:ea typeface="맑은 고딕"/>
                <a:cs typeface="Calibri"/>
              </a:endParaRPr>
            </a:p>
          </p:txBody>
        </p:sp>
      </p:grpSp>
      <p:sp>
        <p:nvSpPr>
          <p:cNvPr id="31" name="TextBox 11267"/>
          <p:cNvSpPr txBox="1"/>
          <p:nvPr/>
        </p:nvSpPr>
        <p:spPr>
          <a:xfrm>
            <a:off x="311071" y="858696"/>
            <a:ext cx="11564441" cy="5761540"/>
          </a:xfrm>
          <a:prstGeom prst="rect">
            <a:avLst/>
          </a:prstGeom>
          <a:solidFill>
            <a:srgbClr val="FFFFFF">
              <a:alpha val="84710"/>
            </a:srgbClr>
          </a:solidFill>
          <a:ln w="19089" cap="flat" cmpd="sng" algn="ctr">
            <a:solidFill>
              <a:srgbClr val="FFFFFF">
                <a:alpha val="100000"/>
              </a:srgbClr>
            </a:solidFill>
            <a:prstDash val="solid"/>
            <a:round/>
            <a:headEnd w="med" len="med"/>
            <a:tailEnd w="med" len="med"/>
          </a:ln>
        </p:spPr>
        <p:txBody>
          <a:bodyPr vert="horz" wrap="none" lIns="91440" tIns="45720" rIns="91440" bIns="45720" anchor="t">
            <a:noAutofit/>
          </a:bodyPr>
          <a:lstStyle/>
          <a:p>
            <a:pPr marL="0" lvl="0" indent="0" algn="l" defTabSz="914400" rtl="0" eaLnBrk="1" latinLnBrk="1" hangingPunct="1">
              <a:lnSpc>
                <a:spcPct val="100000"/>
              </a:lnSpc>
              <a:spcBef>
                <a:spcPct val="30000"/>
              </a:spcBef>
              <a:spcAft>
                <a:spcPct val="0"/>
              </a:spcAft>
              <a:buNone/>
              <a:defRPr/>
            </a:pPr>
            <a:endParaRPr kumimoji="1" lang="ko-KR" altLang="en-US" sz="1200" b="0" i="0" u="none" strike="noStrike" kern="1200" cap="none" spc="0" normalizeH="0" baseline="0">
              <a:solidFill>
                <a:srgbClr val="000000"/>
              </a:solidFill>
              <a:latin typeface="Calibri"/>
              <a:ea typeface="Calibri"/>
            </a:endParaRPr>
          </a:p>
        </p:txBody>
      </p:sp>
      <p:sp>
        <p:nvSpPr>
          <p:cNvPr id="12" name="TextBox 2"/>
          <p:cNvSpPr txBox="1"/>
          <p:nvPr/>
        </p:nvSpPr>
        <p:spPr>
          <a:xfrm>
            <a:off x="774872" y="2130926"/>
            <a:ext cx="6183071" cy="519367"/>
          </a:xfrm>
          <a:prstGeom prst="rect">
            <a:avLst/>
          </a:prstGeom>
          <a:noFill/>
        </p:spPr>
        <p:txBody>
          <a:bodyPr wrap="square">
            <a:spAutoFit/>
          </a:bodyPr>
          <a:lstStyle/>
          <a:p>
            <a:pPr lvl="0">
              <a:buClr>
                <a:srgbClr val="000000"/>
              </a:buClr>
              <a:buNone/>
              <a:defRPr/>
            </a:pPr>
            <a:r>
              <a:rPr lang="en-US" altLang="ko-KR" sz="1600" b="1" dirty="0">
                <a:solidFill>
                  <a:srgbClr val="000000"/>
                </a:solidFill>
                <a:effectLst/>
                <a:latin typeface="맑은 고딕"/>
                <a:ea typeface="맑은 고딕"/>
              </a:rPr>
              <a:t>1.</a:t>
            </a:r>
            <a:r>
              <a:rPr lang="ko-KR" altLang="en-US" sz="1600" b="1" dirty="0">
                <a:solidFill>
                  <a:srgbClr val="000000"/>
                </a:solidFill>
                <a:effectLst/>
                <a:latin typeface="맑은 고딕"/>
                <a:ea typeface="맑은 고딕"/>
              </a:rPr>
              <a:t> 여행지 데이터</a:t>
            </a:r>
            <a:r>
              <a:rPr lang="en-US" altLang="ko-KR" sz="1600" b="1" dirty="0">
                <a:solidFill>
                  <a:srgbClr val="000000"/>
                </a:solidFill>
                <a:effectLst/>
                <a:latin typeface="맑은 고딕"/>
                <a:ea typeface="맑은 고딕"/>
              </a:rPr>
              <a:t>(</a:t>
            </a:r>
            <a:r>
              <a:rPr lang="ko-KR" altLang="en-US" sz="1600" b="1" dirty="0">
                <a:solidFill>
                  <a:srgbClr val="000000"/>
                </a:solidFill>
                <a:effectLst/>
                <a:latin typeface="맑은 고딕"/>
                <a:ea typeface="맑은 고딕"/>
              </a:rPr>
              <a:t>여행지 선호도</a:t>
            </a:r>
            <a:r>
              <a:rPr lang="en-US" altLang="ko-KR" sz="1600" b="1" dirty="0">
                <a:solidFill>
                  <a:srgbClr val="000000"/>
                </a:solidFill>
                <a:effectLst/>
                <a:latin typeface="맑은 고딕"/>
                <a:ea typeface="맑은 고딕"/>
              </a:rPr>
              <a:t>,</a:t>
            </a:r>
            <a:r>
              <a:rPr lang="ko-KR" altLang="en-US" sz="1600" b="1" dirty="0">
                <a:solidFill>
                  <a:srgbClr val="000000"/>
                </a:solidFill>
                <a:effectLst/>
                <a:latin typeface="맑은 고딕"/>
                <a:ea typeface="맑은 고딕"/>
              </a:rPr>
              <a:t> 제주도 선정이유</a:t>
            </a:r>
            <a:r>
              <a:rPr lang="en-US" altLang="ko-KR" sz="1600" b="1" dirty="0">
                <a:solidFill>
                  <a:srgbClr val="000000"/>
                </a:solidFill>
                <a:effectLst/>
                <a:latin typeface="맑은 고딕"/>
                <a:ea typeface="맑은 고딕"/>
              </a:rPr>
              <a:t>)</a:t>
            </a:r>
          </a:p>
          <a:p>
            <a:pPr lvl="0">
              <a:buClr>
                <a:srgbClr val="000000"/>
              </a:buClr>
              <a:buNone/>
              <a:defRPr/>
            </a:pPr>
            <a:r>
              <a:rPr lang="en-US" altLang="ko-KR" sz="1200" dirty="0">
                <a:solidFill>
                  <a:srgbClr val="000000"/>
                </a:solidFill>
                <a:effectLst/>
                <a:latin typeface="맑은 고딕"/>
                <a:ea typeface="맑은 고딕"/>
              </a:rPr>
              <a:t>:</a:t>
            </a:r>
            <a:r>
              <a:rPr lang="ko-KR" altLang="en-US" sz="1200" dirty="0">
                <a:solidFill>
                  <a:srgbClr val="000000"/>
                </a:solidFill>
                <a:effectLst/>
                <a:latin typeface="맑은 고딕"/>
                <a:ea typeface="맑은 고딕"/>
              </a:rPr>
              <a:t> 관광객의 여행지 </a:t>
            </a:r>
            <a:r>
              <a:rPr lang="ko-KR" altLang="en-US" sz="1200" dirty="0" err="1">
                <a:solidFill>
                  <a:srgbClr val="000000"/>
                </a:solidFill>
                <a:effectLst/>
                <a:latin typeface="맑은 고딕"/>
                <a:ea typeface="맑은 고딕"/>
              </a:rPr>
              <a:t>선정시</a:t>
            </a:r>
            <a:r>
              <a:rPr lang="ko-KR" altLang="en-US" sz="1200" dirty="0">
                <a:solidFill>
                  <a:srgbClr val="000000"/>
                </a:solidFill>
                <a:effectLst/>
                <a:latin typeface="맑은 고딕"/>
                <a:ea typeface="맑은 고딕"/>
              </a:rPr>
              <a:t> 고려한 곳과 제주도를 선택한 이유 데이터</a:t>
            </a:r>
            <a:r>
              <a:rPr lang="en-US" altLang="ko-KR" sz="1200" dirty="0">
                <a:solidFill>
                  <a:srgbClr val="000000"/>
                </a:solidFill>
                <a:effectLst/>
                <a:latin typeface="맑은 고딕"/>
                <a:ea typeface="맑은 고딕"/>
              </a:rPr>
              <a:t>(2022/07~2022/08)</a:t>
            </a:r>
            <a:endParaRPr lang="en-US" altLang="ko-KR" sz="1200" dirty="0">
              <a:solidFill>
                <a:srgbClr val="000000"/>
              </a:solidFill>
              <a:latin typeface="맑은 고딕"/>
              <a:ea typeface="맑은 고딕"/>
            </a:endParaRPr>
          </a:p>
        </p:txBody>
      </p:sp>
      <p:sp>
        <p:nvSpPr>
          <p:cNvPr id="13" name="TextBox 2"/>
          <p:cNvSpPr txBox="1"/>
          <p:nvPr/>
        </p:nvSpPr>
        <p:spPr>
          <a:xfrm>
            <a:off x="763622" y="3259044"/>
            <a:ext cx="5718867" cy="516751"/>
          </a:xfrm>
          <a:prstGeom prst="rect">
            <a:avLst/>
          </a:prstGeom>
          <a:noFill/>
        </p:spPr>
        <p:txBody>
          <a:bodyPr wrap="none">
            <a:spAutoFit/>
          </a:bodyPr>
          <a:lstStyle/>
          <a:p>
            <a:pPr lvl="0">
              <a:buClr>
                <a:srgbClr val="000000"/>
              </a:buClr>
              <a:buNone/>
              <a:defRPr/>
            </a:pPr>
            <a:r>
              <a:rPr lang="en-US" altLang="ko-KR" sz="1600" b="1" dirty="0">
                <a:solidFill>
                  <a:srgbClr val="000000"/>
                </a:solidFill>
                <a:effectLst/>
                <a:latin typeface="맑은 고딕"/>
                <a:ea typeface="맑은 고딕"/>
              </a:rPr>
              <a:t>2.</a:t>
            </a:r>
            <a:r>
              <a:rPr lang="ko-KR" altLang="en-US" sz="1600" b="1" dirty="0">
                <a:solidFill>
                  <a:srgbClr val="000000"/>
                </a:solidFill>
                <a:effectLst/>
                <a:latin typeface="맑은 고딕"/>
                <a:ea typeface="맑은 고딕"/>
              </a:rPr>
              <a:t> 제주도 계획과 활동 데이터</a:t>
            </a:r>
          </a:p>
          <a:p>
            <a:pPr lvl="0">
              <a:buClr>
                <a:srgbClr val="000000"/>
              </a:buClr>
              <a:buNone/>
              <a:defRPr/>
            </a:pPr>
            <a:r>
              <a:rPr lang="en-US" altLang="ko-KR" sz="1200" dirty="0">
                <a:solidFill>
                  <a:srgbClr val="000000"/>
                </a:solidFill>
                <a:effectLst/>
                <a:latin typeface="맑은 고딕"/>
                <a:ea typeface="맑은 고딕"/>
              </a:rPr>
              <a:t>:</a:t>
            </a:r>
            <a:r>
              <a:rPr lang="ko-KR" altLang="en-US" sz="1200" dirty="0">
                <a:solidFill>
                  <a:srgbClr val="000000"/>
                </a:solidFill>
                <a:effectLst/>
                <a:latin typeface="맑은 고딕"/>
                <a:ea typeface="맑은 고딕"/>
              </a:rPr>
              <a:t> 관광객들이 제주도 여행시 고려 요소와  실행할 활동 데이터</a:t>
            </a:r>
            <a:r>
              <a:rPr lang="en-US" altLang="ko-KR" sz="1200" dirty="0">
                <a:solidFill>
                  <a:srgbClr val="000000"/>
                </a:solidFill>
                <a:effectLst/>
                <a:latin typeface="맑은 고딕"/>
                <a:ea typeface="맑은 고딕"/>
              </a:rPr>
              <a:t>(2022/07~2022/08)</a:t>
            </a:r>
          </a:p>
        </p:txBody>
      </p:sp>
      <p:sp>
        <p:nvSpPr>
          <p:cNvPr id="19" name="TextBox 2"/>
          <p:cNvSpPr txBox="1"/>
          <p:nvPr/>
        </p:nvSpPr>
        <p:spPr>
          <a:xfrm>
            <a:off x="763622" y="4339080"/>
            <a:ext cx="4439996" cy="517120"/>
          </a:xfrm>
          <a:prstGeom prst="rect">
            <a:avLst/>
          </a:prstGeom>
          <a:noFill/>
        </p:spPr>
        <p:txBody>
          <a:bodyPr wrap="none">
            <a:spAutoFit/>
          </a:bodyPr>
          <a:lstStyle/>
          <a:p>
            <a:pPr lvl="0">
              <a:buClr>
                <a:srgbClr val="000000"/>
              </a:buClr>
              <a:buNone/>
              <a:defRPr/>
            </a:pPr>
            <a:r>
              <a:rPr lang="en-US" altLang="ko-KR" sz="1600" b="1" dirty="0">
                <a:solidFill>
                  <a:srgbClr val="000000"/>
                </a:solidFill>
                <a:effectLst/>
                <a:latin typeface="맑은 고딕"/>
                <a:ea typeface="맑은 고딕"/>
              </a:rPr>
              <a:t>3.</a:t>
            </a:r>
            <a:r>
              <a:rPr lang="en-US" altLang="ko-KR" sz="1200" b="1" dirty="0">
                <a:solidFill>
                  <a:srgbClr val="000000"/>
                </a:solidFill>
                <a:effectLst/>
                <a:latin typeface="맑은 고딕"/>
                <a:ea typeface="맑은 고딕"/>
              </a:rPr>
              <a:t> </a:t>
            </a:r>
            <a:r>
              <a:rPr lang="ko-KR" altLang="en-US" sz="1600" b="1" dirty="0">
                <a:solidFill>
                  <a:srgbClr val="000000"/>
                </a:solidFill>
                <a:effectLst/>
                <a:latin typeface="맑은 고딕"/>
                <a:ea typeface="맑은 고딕"/>
              </a:rPr>
              <a:t>행정구역별 주민</a:t>
            </a:r>
            <a:r>
              <a:rPr lang="en-US" altLang="ko-KR" sz="1600" b="1" dirty="0">
                <a:solidFill>
                  <a:srgbClr val="000000"/>
                </a:solidFill>
                <a:effectLst/>
                <a:latin typeface="맑은 고딕"/>
                <a:ea typeface="맑은 고딕"/>
              </a:rPr>
              <a:t>1</a:t>
            </a:r>
            <a:r>
              <a:rPr lang="ko-KR" altLang="en-US" sz="1600" b="1" dirty="0">
                <a:solidFill>
                  <a:srgbClr val="000000"/>
                </a:solidFill>
                <a:effectLst/>
                <a:latin typeface="맑은 고딕"/>
                <a:ea typeface="맑은 고딕"/>
              </a:rPr>
              <a:t>인당 </a:t>
            </a:r>
            <a:r>
              <a:rPr lang="ko-KR" altLang="en-US" sz="1600" b="1" dirty="0" err="1">
                <a:solidFill>
                  <a:srgbClr val="000000"/>
                </a:solidFill>
                <a:effectLst/>
                <a:latin typeface="맑은 고딕"/>
                <a:ea typeface="맑은 고딕"/>
              </a:rPr>
              <a:t>생활계폐기물</a:t>
            </a:r>
            <a:r>
              <a:rPr lang="ko-KR" altLang="en-US" sz="1600" b="1" dirty="0">
                <a:solidFill>
                  <a:srgbClr val="000000"/>
                </a:solidFill>
                <a:effectLst/>
                <a:latin typeface="맑은 고딕"/>
                <a:ea typeface="맑은 고딕"/>
              </a:rPr>
              <a:t> 배출량</a:t>
            </a:r>
          </a:p>
          <a:p>
            <a:pPr lvl="0">
              <a:buClr>
                <a:srgbClr val="000000"/>
              </a:buClr>
              <a:buNone/>
              <a:defRPr/>
            </a:pPr>
            <a:r>
              <a:rPr lang="en-US" altLang="ko-KR" sz="1200" dirty="0">
                <a:solidFill>
                  <a:srgbClr val="000000"/>
                </a:solidFill>
                <a:effectLst/>
                <a:latin typeface="맑은 고딕"/>
                <a:ea typeface="맑은 고딕"/>
              </a:rPr>
              <a:t>:</a:t>
            </a:r>
            <a:r>
              <a:rPr lang="ko-KR" altLang="en-US" sz="1200" dirty="0">
                <a:solidFill>
                  <a:srgbClr val="000000"/>
                </a:solidFill>
                <a:effectLst/>
                <a:latin typeface="맑은 고딕"/>
                <a:ea typeface="맑은 고딕"/>
              </a:rPr>
              <a:t> 행정구역별 </a:t>
            </a:r>
            <a:r>
              <a:rPr lang="en-US" altLang="ko-KR" sz="1200" dirty="0">
                <a:solidFill>
                  <a:srgbClr val="000000"/>
                </a:solidFill>
                <a:effectLst/>
                <a:latin typeface="맑은 고딕"/>
                <a:ea typeface="맑은 고딕"/>
              </a:rPr>
              <a:t>1</a:t>
            </a:r>
            <a:r>
              <a:rPr lang="ko-KR" altLang="en-US" sz="1200" dirty="0">
                <a:solidFill>
                  <a:srgbClr val="000000"/>
                </a:solidFill>
                <a:effectLst/>
                <a:latin typeface="맑은 고딕"/>
                <a:ea typeface="맑은 고딕"/>
              </a:rPr>
              <a:t>인당 </a:t>
            </a:r>
            <a:r>
              <a:rPr lang="ko-KR" altLang="en-US" sz="1200" dirty="0" err="1">
                <a:solidFill>
                  <a:srgbClr val="000000"/>
                </a:solidFill>
                <a:effectLst/>
                <a:latin typeface="맑은 고딕"/>
                <a:ea typeface="맑은 고딕"/>
              </a:rPr>
              <a:t>생활계폐기물</a:t>
            </a:r>
            <a:r>
              <a:rPr lang="ko-KR" altLang="en-US" sz="1200" dirty="0">
                <a:solidFill>
                  <a:srgbClr val="000000"/>
                </a:solidFill>
                <a:effectLst/>
                <a:latin typeface="맑은 고딕"/>
                <a:ea typeface="맑은 고딕"/>
              </a:rPr>
              <a:t> 배출량 데이터</a:t>
            </a:r>
            <a:r>
              <a:rPr lang="en-US" altLang="ko-KR" sz="1200" dirty="0">
                <a:solidFill>
                  <a:srgbClr val="000000"/>
                </a:solidFill>
                <a:effectLst/>
                <a:latin typeface="맑은 고딕"/>
                <a:ea typeface="맑은 고딕"/>
              </a:rPr>
              <a:t>(2014~2020)</a:t>
            </a:r>
          </a:p>
        </p:txBody>
      </p:sp>
      <p:pic>
        <p:nvPicPr>
          <p:cNvPr id="21" name="그림 20"/>
          <p:cNvPicPr>
            <a:picLocks noChangeAspect="1"/>
          </p:cNvPicPr>
          <p:nvPr/>
        </p:nvPicPr>
        <p:blipFill rotWithShape="1">
          <a:blip r:embed="rId2"/>
          <a:srcRect l="9170" t="10370" r="6250" b="12250"/>
          <a:stretch>
            <a:fillRect/>
          </a:stretch>
        </p:blipFill>
        <p:spPr>
          <a:xfrm>
            <a:off x="8072476" y="1122548"/>
            <a:ext cx="2727482" cy="1259078"/>
          </a:xfrm>
          <a:prstGeom prst="rect">
            <a:avLst/>
          </a:prstGeom>
          <a:ln>
            <a:noFill/>
          </a:ln>
        </p:spPr>
      </p:pic>
      <p:sp>
        <p:nvSpPr>
          <p:cNvPr id="23" name="TextBox 2"/>
          <p:cNvSpPr txBox="1"/>
          <p:nvPr/>
        </p:nvSpPr>
        <p:spPr>
          <a:xfrm>
            <a:off x="763622" y="5432416"/>
            <a:ext cx="5052344" cy="515941"/>
          </a:xfrm>
          <a:prstGeom prst="rect">
            <a:avLst/>
          </a:prstGeom>
          <a:noFill/>
        </p:spPr>
        <p:txBody>
          <a:bodyPr wrap="none">
            <a:spAutoFit/>
          </a:bodyPr>
          <a:lstStyle/>
          <a:p>
            <a:pPr lvl="0">
              <a:buClr>
                <a:srgbClr val="000000"/>
              </a:buClr>
              <a:buNone/>
              <a:defRPr/>
            </a:pPr>
            <a:r>
              <a:rPr lang="en-US" altLang="ko-KR" sz="1600" b="1" dirty="0">
                <a:solidFill>
                  <a:srgbClr val="000000"/>
                </a:solidFill>
                <a:effectLst/>
                <a:latin typeface="맑은 고딕"/>
                <a:ea typeface="맑은 고딕"/>
              </a:rPr>
              <a:t>4.</a:t>
            </a:r>
            <a:r>
              <a:rPr lang="ko-KR" altLang="en-US" sz="1600" b="1" dirty="0">
                <a:solidFill>
                  <a:srgbClr val="000000"/>
                </a:solidFill>
                <a:effectLst/>
                <a:latin typeface="맑은 고딕"/>
                <a:ea typeface="맑은 고딕"/>
              </a:rPr>
              <a:t> 제주도 연도별 폐기물 발생 현황</a:t>
            </a:r>
          </a:p>
          <a:p>
            <a:pPr lvl="0">
              <a:buClr>
                <a:srgbClr val="000000"/>
              </a:buClr>
              <a:buNone/>
              <a:defRPr/>
            </a:pPr>
            <a:r>
              <a:rPr lang="en-US" altLang="ko-KR" sz="1200" dirty="0">
                <a:solidFill>
                  <a:srgbClr val="000000"/>
                </a:solidFill>
                <a:effectLst/>
                <a:latin typeface="맑은 고딕"/>
                <a:ea typeface="맑은 고딕"/>
              </a:rPr>
              <a:t>:</a:t>
            </a:r>
            <a:r>
              <a:rPr lang="ko-KR" altLang="en-US" sz="1200" dirty="0">
                <a:solidFill>
                  <a:srgbClr val="000000"/>
                </a:solidFill>
                <a:effectLst/>
                <a:latin typeface="맑은 고딕"/>
                <a:ea typeface="맑은 고딕"/>
              </a:rPr>
              <a:t> 제주도내의 연도별로 발생한 폐기물 발생과 처리 데이터</a:t>
            </a:r>
            <a:r>
              <a:rPr lang="en-US" altLang="ko-KR" sz="1200" dirty="0">
                <a:solidFill>
                  <a:srgbClr val="000000"/>
                </a:solidFill>
                <a:effectLst/>
                <a:latin typeface="맑은 고딕"/>
                <a:ea typeface="맑은 고딕"/>
              </a:rPr>
              <a:t>(2014~2022)</a:t>
            </a:r>
            <a:r>
              <a:rPr lang="ko-KR" altLang="en-US" sz="1200" b="1" dirty="0">
                <a:solidFill>
                  <a:srgbClr val="000000"/>
                </a:solidFill>
                <a:effectLst/>
                <a:latin typeface="맑은 고딕"/>
                <a:ea typeface="맑은 고딕"/>
              </a:rPr>
              <a:t> </a:t>
            </a:r>
            <a:endParaRPr lang="en-US" altLang="ko-KR" sz="1200" dirty="0">
              <a:solidFill>
                <a:srgbClr val="000000"/>
              </a:solidFill>
              <a:effectLst/>
              <a:latin typeface="맑은 고딕"/>
              <a:ea typeface="맑은 고딕"/>
            </a:endParaRPr>
          </a:p>
        </p:txBody>
      </p:sp>
      <p:pic>
        <p:nvPicPr>
          <p:cNvPr id="24" name="그림 23"/>
          <p:cNvPicPr>
            <a:picLocks noChangeAspect="1"/>
          </p:cNvPicPr>
          <p:nvPr/>
        </p:nvPicPr>
        <p:blipFill rotWithShape="1">
          <a:blip r:embed="rId3"/>
          <a:srcRect l="7040" t="15040" r="6300" b="12160"/>
          <a:stretch>
            <a:fillRect/>
          </a:stretch>
        </p:blipFill>
        <p:spPr>
          <a:xfrm>
            <a:off x="8072474" y="2635115"/>
            <a:ext cx="2727483" cy="868071"/>
          </a:xfrm>
          <a:prstGeom prst="rect">
            <a:avLst/>
          </a:prstGeom>
          <a:ln>
            <a:noFill/>
          </a:ln>
        </p:spPr>
      </p:pic>
      <p:pic>
        <p:nvPicPr>
          <p:cNvPr id="25" name="그림 24"/>
          <p:cNvPicPr>
            <a:picLocks noChangeAspect="1"/>
          </p:cNvPicPr>
          <p:nvPr/>
        </p:nvPicPr>
        <p:blipFill rotWithShape="1">
          <a:blip r:embed="rId4"/>
          <a:srcRect l="7410" t="14640" r="5930" b="12550"/>
          <a:stretch>
            <a:fillRect/>
          </a:stretch>
        </p:blipFill>
        <p:spPr>
          <a:xfrm>
            <a:off x="8072476" y="3571466"/>
            <a:ext cx="2727483" cy="907970"/>
          </a:xfrm>
          <a:prstGeom prst="rect">
            <a:avLst/>
          </a:prstGeom>
          <a:ln>
            <a:noFill/>
          </a:ln>
        </p:spPr>
      </p:pic>
      <p:pic>
        <p:nvPicPr>
          <p:cNvPr id="26" name="그림 25"/>
          <p:cNvPicPr>
            <a:picLocks noChangeAspect="1"/>
          </p:cNvPicPr>
          <p:nvPr/>
        </p:nvPicPr>
        <p:blipFill rotWithShape="1">
          <a:blip r:embed="rId5"/>
          <a:stretch>
            <a:fillRect/>
          </a:stretch>
        </p:blipFill>
        <p:spPr>
          <a:xfrm>
            <a:off x="8072476" y="4579844"/>
            <a:ext cx="2732937" cy="911570"/>
          </a:xfrm>
          <a:prstGeom prst="rect">
            <a:avLst/>
          </a:prstGeom>
          <a:ln>
            <a:noFill/>
          </a:ln>
        </p:spPr>
      </p:pic>
      <p:pic>
        <p:nvPicPr>
          <p:cNvPr id="27" name="그림 26"/>
          <p:cNvPicPr>
            <a:picLocks noChangeAspect="1"/>
          </p:cNvPicPr>
          <p:nvPr/>
        </p:nvPicPr>
        <p:blipFill rotWithShape="1">
          <a:blip r:embed="rId6"/>
          <a:srcRect l="7460" t="12780" r="7460" b="11430"/>
          <a:stretch>
            <a:fillRect/>
          </a:stretch>
        </p:blipFill>
        <p:spPr>
          <a:xfrm>
            <a:off x="8072475" y="5588222"/>
            <a:ext cx="2727483" cy="1015903"/>
          </a:xfrm>
          <a:prstGeom prst="rect">
            <a:avLst/>
          </a:prstGeom>
          <a:solidFill>
            <a:schemeClr val="lt1"/>
          </a:solidFill>
          <a:ln w="0">
            <a:noFill/>
          </a:ln>
        </p:spPr>
      </p:pic>
      <p:sp>
        <p:nvSpPr>
          <p:cNvPr id="32" name="직사각형 8"/>
          <p:cNvSpPr/>
          <p:nvPr/>
        </p:nvSpPr>
        <p:spPr>
          <a:xfrm>
            <a:off x="402677" y="978494"/>
            <a:ext cx="4034321" cy="360135"/>
          </a:xfrm>
          <a:prstGeom prst="rect">
            <a:avLst/>
          </a:prstGeom>
          <a:solidFill>
            <a:schemeClr val="bg1">
              <a:lumMod val="85000"/>
            </a:schemeClr>
          </a:solidFill>
          <a:ln w="25400" cap="flat" cmpd="sng" algn="ctr">
            <a:noFill/>
            <a:prstDash val="solid"/>
          </a:ln>
        </p:spPr>
        <p:txBody>
          <a:bodyPr anchor="ctr"/>
          <a:lstStyle/>
          <a:p>
            <a:pPr marL="0" marR="0" lvl="0" indent="0" algn="l" defTabSz="914400" rtl="0" eaLnBrk="0" latinLnBrk="1" hangingPunct="0">
              <a:lnSpc>
                <a:spcPct val="100000"/>
              </a:lnSpc>
              <a:spcBef>
                <a:spcPct val="30000"/>
              </a:spcBef>
              <a:spcAft>
                <a:spcPct val="0"/>
              </a:spcAft>
              <a:buClrTx/>
              <a:buFont typeface="Arial"/>
              <a:buNone/>
              <a:defRPr/>
            </a:pPr>
            <a:r>
              <a:rPr kumimoji="1" lang="en-US" altLang="ko-KR" sz="1900" b="1" i="0" u="none" strike="noStrike" kern="1200" cap="none" spc="0" normalizeH="0" baseline="0">
                <a:solidFill>
                  <a:srgbClr val="000000"/>
                </a:solidFill>
                <a:effectLst/>
                <a:uLnTx/>
                <a:uFillTx/>
                <a:latin typeface="맑은 고딕"/>
                <a:ea typeface="맑은 고딕"/>
                <a:cs typeface="Arial"/>
              </a:rPr>
              <a:t>1.</a:t>
            </a:r>
            <a:r>
              <a:rPr kumimoji="1" lang="ko-KR" altLang="en-US" sz="1900" b="1" i="0" u="none" strike="noStrike" kern="1200" cap="none" spc="0" normalizeH="0" baseline="0">
                <a:solidFill>
                  <a:srgbClr val="000000"/>
                </a:solidFill>
                <a:effectLst/>
                <a:uLnTx/>
                <a:uFillTx/>
                <a:latin typeface="맑은 고딕"/>
                <a:ea typeface="맑은 고딕"/>
                <a:cs typeface="Arial"/>
              </a:rPr>
              <a:t> 데이터 수집 및 사용 데이터 정리</a:t>
            </a:r>
            <a:endParaRPr kumimoji="1" lang="ko-KR" altLang="en-US" sz="1900" b="1" i="0" u="none" strike="noStrike" kern="1200" cap="none" spc="0" normalizeH="0" baseline="0">
              <a:solidFill>
                <a:srgbClr val="000000"/>
              </a:solidFill>
              <a:latin typeface="맑은 고딕"/>
              <a:ea typeface="맑은 고딕"/>
              <a:cs typeface="Arial"/>
            </a:endParaRPr>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gradFill flip="xy" rotWithShape="1">
          <a:gsLst>
            <a:gs pos="0">
              <a:srgbClr val="87D0FC">
                <a:alpha val="100000"/>
              </a:srgbClr>
            </a:gs>
            <a:gs pos="100000">
              <a:schemeClr val="bg1">
                <a:alpha val="100000"/>
              </a:schemeClr>
            </a:gs>
          </a:gsLst>
          <a:lin ang="5400000" scaled="1"/>
          <a:tileRect/>
        </a:gradFill>
        <a:effectLst/>
      </p:bgPr>
    </p:bg>
    <p:spTree>
      <p:nvGrpSpPr>
        <p:cNvPr id="1" name=""/>
        <p:cNvGrpSpPr/>
        <p:nvPr/>
      </p:nvGrpSpPr>
      <p:grpSpPr>
        <a:xfrm>
          <a:off x="0" y="0"/>
          <a:ext cx="0" cy="0"/>
          <a:chOff x="0" y="0"/>
          <a:chExt cx="0" cy="0"/>
        </a:xfrm>
      </p:grpSpPr>
      <p:grpSp>
        <p:nvGrpSpPr>
          <p:cNvPr id="35" name="그룹 34"/>
          <p:cNvGrpSpPr/>
          <p:nvPr/>
        </p:nvGrpSpPr>
        <p:grpSpPr>
          <a:xfrm>
            <a:off x="0" y="97410"/>
            <a:ext cx="2708350" cy="472185"/>
            <a:chOff x="0" y="97410"/>
            <a:chExt cx="2708350" cy="472185"/>
          </a:xfrm>
        </p:grpSpPr>
        <p:sp>
          <p:nvSpPr>
            <p:cNvPr id="36" name="TextBox 3"/>
            <p:cNvSpPr txBox="1"/>
            <p:nvPr/>
          </p:nvSpPr>
          <p:spPr>
            <a:xfrm>
              <a:off x="104775" y="97410"/>
              <a:ext cx="2603575" cy="472185"/>
            </a:xfrm>
            <a:prstGeom prst="rect">
              <a:avLst/>
            </a:prstGeom>
          </p:spPr>
          <p:txBody>
            <a:bodyPr wrap="square">
              <a:spAutoFit/>
            </a:bodyPr>
            <a:lstStyle/>
            <a:p>
              <a:pPr marL="0" indent="0" algn="l" defTabSz="914400" rtl="0" eaLnBrk="1" latinLnBrk="1" hangingPunct="1">
                <a:lnSpc>
                  <a:spcPct val="100000"/>
                </a:lnSpc>
                <a:spcBef>
                  <a:spcPct val="0"/>
                </a:spcBef>
                <a:spcAft>
                  <a:spcPts val="0"/>
                </a:spcAft>
                <a:buNone/>
                <a:defRPr/>
              </a:pPr>
              <a:r>
                <a:rPr kumimoji="0" lang="ko-KR" altLang="en-US" sz="2500" b="1" i="0" u="none" strike="noStrike" kern="1200" cap="none" spc="0" normalizeH="0" baseline="0">
                  <a:ln w="9525" cap="flat" cmpd="sng" algn="ctr">
                    <a:solidFill>
                      <a:srgbClr val="BFBFBF"/>
                    </a:solidFill>
                    <a:prstDash val="solid"/>
                    <a:round/>
                    <a:headEnd w="med" len="med"/>
                    <a:tailEnd w="med" len="med"/>
                  </a:ln>
                  <a:solidFill>
                    <a:srgbClr val="FFFFFF"/>
                  </a:solidFill>
                  <a:latin typeface="맑은 고딕"/>
                  <a:ea typeface="맑은 고딕"/>
                </a:rPr>
                <a:t>수행 절차</a:t>
              </a:r>
            </a:p>
          </p:txBody>
        </p:sp>
        <p:sp>
          <p:nvSpPr>
            <p:cNvPr id="37" name="직사각형 4"/>
            <p:cNvSpPr/>
            <p:nvPr/>
          </p:nvSpPr>
          <p:spPr>
            <a:xfrm>
              <a:off x="0" y="116461"/>
              <a:ext cx="101357" cy="429871"/>
            </a:xfrm>
            <a:prstGeom prst="rect">
              <a:avLst/>
            </a:prstGeom>
            <a:solidFill>
              <a:srgbClr val="FF843A">
                <a:alpha val="100000"/>
              </a:srgbClr>
            </a:solidFill>
            <a:ln w="19050" cap="flat" cmpd="sng" algn="ctr">
              <a:noFill/>
              <a:prstDash val="solid"/>
              <a:headEnd w="med" len="med"/>
              <a:tailEnd w="med" len="med"/>
            </a:ln>
          </p:spPr>
          <p:txBody>
            <a:bodyPr anchor="ctr"/>
            <a:lstStyle/>
            <a:p>
              <a:pPr marL="0" indent="0" algn="ctr" defTabSz="914400" rtl="0" eaLnBrk="1" latinLnBrk="1" hangingPunct="1">
                <a:lnSpc>
                  <a:spcPct val="100000"/>
                </a:lnSpc>
                <a:spcBef>
                  <a:spcPct val="0"/>
                </a:spcBef>
                <a:spcAft>
                  <a:spcPts val="0"/>
                </a:spcAft>
                <a:buNone/>
                <a:defRPr/>
              </a:pPr>
              <a:endParaRPr kumimoji="0" lang="en-US" altLang="ko-KR" sz="2100" b="0" i="0" u="none" strike="noStrike" kern="1200" cap="none" spc="0" normalizeH="0" baseline="0">
                <a:solidFill>
                  <a:srgbClr val="FFFFFF"/>
                </a:solidFill>
                <a:latin typeface="Calibri"/>
                <a:ea typeface="맑은 고딕"/>
                <a:cs typeface="Calibri"/>
              </a:endParaRPr>
            </a:p>
          </p:txBody>
        </p:sp>
      </p:grpSp>
      <p:sp>
        <p:nvSpPr>
          <p:cNvPr id="38" name="TextBox 11267"/>
          <p:cNvSpPr txBox="1"/>
          <p:nvPr/>
        </p:nvSpPr>
        <p:spPr>
          <a:xfrm>
            <a:off x="311071" y="858696"/>
            <a:ext cx="11564441" cy="5761540"/>
          </a:xfrm>
          <a:prstGeom prst="rect">
            <a:avLst/>
          </a:prstGeom>
          <a:solidFill>
            <a:srgbClr val="FFFFFF">
              <a:alpha val="84710"/>
            </a:srgbClr>
          </a:solidFill>
          <a:ln w="19089" cap="flat" cmpd="sng" algn="ctr">
            <a:solidFill>
              <a:srgbClr val="FFFFFF">
                <a:alpha val="100000"/>
              </a:srgbClr>
            </a:solidFill>
            <a:prstDash val="solid"/>
            <a:round/>
            <a:headEnd w="med" len="med"/>
            <a:tailEnd w="med" len="med"/>
          </a:ln>
        </p:spPr>
        <p:txBody>
          <a:bodyPr vert="horz" wrap="none" lIns="91440" tIns="45720" rIns="91440" bIns="45720" anchor="t">
            <a:noAutofit/>
          </a:bodyPr>
          <a:lstStyle/>
          <a:p>
            <a:pPr marL="0" lvl="0" indent="0" algn="l" defTabSz="914400" rtl="0" eaLnBrk="1" latinLnBrk="1" hangingPunct="1">
              <a:lnSpc>
                <a:spcPct val="100000"/>
              </a:lnSpc>
              <a:spcBef>
                <a:spcPct val="30000"/>
              </a:spcBef>
              <a:spcAft>
                <a:spcPct val="0"/>
              </a:spcAft>
              <a:buNone/>
              <a:defRPr/>
            </a:pPr>
            <a:endParaRPr kumimoji="1" lang="ko-KR" altLang="en-US" sz="1200" b="0" i="0" u="none" strike="noStrike" kern="1200" cap="none" spc="0" normalizeH="0" baseline="0">
              <a:solidFill>
                <a:srgbClr val="000000"/>
              </a:solidFill>
              <a:latin typeface="Calibri"/>
              <a:ea typeface="Calibri"/>
            </a:endParaRPr>
          </a:p>
        </p:txBody>
      </p:sp>
      <p:sp>
        <p:nvSpPr>
          <p:cNvPr id="39" name="직사각형 8"/>
          <p:cNvSpPr/>
          <p:nvPr/>
        </p:nvSpPr>
        <p:spPr>
          <a:xfrm>
            <a:off x="402677" y="978494"/>
            <a:ext cx="2017565" cy="360135"/>
          </a:xfrm>
          <a:prstGeom prst="rect">
            <a:avLst/>
          </a:prstGeom>
          <a:solidFill>
            <a:schemeClr val="bg1">
              <a:lumMod val="85000"/>
            </a:schemeClr>
          </a:solidFill>
          <a:ln w="25400" cap="flat" cmpd="sng" algn="ctr">
            <a:noFill/>
            <a:prstDash val="solid"/>
          </a:ln>
        </p:spPr>
        <p:txBody>
          <a:bodyPr anchor="ctr"/>
          <a:lstStyle/>
          <a:p>
            <a:pPr marL="0" marR="0" lvl="0" indent="0" algn="l" defTabSz="914400" rtl="0" eaLnBrk="0" latinLnBrk="1" hangingPunct="0">
              <a:lnSpc>
                <a:spcPct val="100000"/>
              </a:lnSpc>
              <a:spcBef>
                <a:spcPct val="30000"/>
              </a:spcBef>
              <a:spcAft>
                <a:spcPct val="0"/>
              </a:spcAft>
              <a:buClrTx/>
              <a:buFont typeface="Arial"/>
              <a:buNone/>
              <a:defRPr/>
            </a:pPr>
            <a:r>
              <a:rPr kumimoji="1" lang="en-US" altLang="ko-KR" sz="1900" b="1" i="0" u="none" strike="noStrike" kern="1200" cap="none" spc="0" normalizeH="0" baseline="0" dirty="0">
                <a:solidFill>
                  <a:srgbClr val="000000"/>
                </a:solidFill>
                <a:effectLst/>
                <a:uLnTx/>
                <a:uFillTx/>
                <a:latin typeface="맑은 고딕"/>
                <a:ea typeface="맑은 고딕"/>
                <a:cs typeface="Arial"/>
              </a:rPr>
              <a:t>2.</a:t>
            </a:r>
            <a:r>
              <a:rPr kumimoji="1" lang="ko-KR" altLang="en-US" sz="1900" b="1" i="0" u="none" strike="noStrike" kern="1200" cap="none" spc="0" normalizeH="0" baseline="0" dirty="0">
                <a:solidFill>
                  <a:srgbClr val="000000"/>
                </a:solidFill>
                <a:effectLst/>
                <a:uLnTx/>
                <a:uFillTx/>
                <a:latin typeface="맑은 고딕"/>
                <a:ea typeface="맑은 고딕"/>
                <a:cs typeface="Arial"/>
              </a:rPr>
              <a:t> 데이터 </a:t>
            </a:r>
            <a:r>
              <a:rPr kumimoji="1" lang="ko-KR" altLang="en-US" sz="1900" b="1" i="0" u="none" strike="noStrike" kern="1200" cap="none" spc="0" normalizeH="0" baseline="0" dirty="0" err="1">
                <a:solidFill>
                  <a:srgbClr val="000000"/>
                </a:solidFill>
                <a:effectLst/>
                <a:uLnTx/>
                <a:uFillTx/>
                <a:latin typeface="맑은 고딕"/>
                <a:ea typeface="맑은 고딕"/>
                <a:cs typeface="Arial"/>
              </a:rPr>
              <a:t>전처리</a:t>
            </a:r>
            <a:endParaRPr kumimoji="1" lang="en-US" altLang="ko-KR" sz="1900" b="1" i="0" u="none" strike="noStrike" kern="1200" cap="none" spc="0" normalizeH="0" baseline="0" dirty="0">
              <a:solidFill>
                <a:srgbClr val="000000"/>
              </a:solidFill>
              <a:latin typeface="맑은 고딕"/>
              <a:ea typeface="맑은 고딕"/>
              <a:cs typeface="Arial"/>
            </a:endParaRPr>
          </a:p>
        </p:txBody>
      </p:sp>
      <p:sp>
        <p:nvSpPr>
          <p:cNvPr id="40" name="TextBox 6"/>
          <p:cNvSpPr txBox="1"/>
          <p:nvPr/>
        </p:nvSpPr>
        <p:spPr>
          <a:xfrm>
            <a:off x="566504" y="1698764"/>
            <a:ext cx="2357927" cy="251340"/>
          </a:xfrm>
          <a:prstGeom prst="rect">
            <a:avLst/>
          </a:prstGeom>
          <a:solidFill>
            <a:schemeClr val="accent6">
              <a:lumMod val="40000"/>
              <a:lumOff val="60000"/>
            </a:schemeClr>
          </a:solidFill>
          <a:ln>
            <a:noFill/>
          </a:ln>
        </p:spPr>
        <p:txBody>
          <a:bodyPr vert="horz" lIns="91440" tIns="45720" rIns="91440" bIns="45720" anchor="ctr">
            <a:noAutofit/>
          </a:bodyPr>
          <a:lstStyle/>
          <a:p>
            <a:pPr marL="0" marR="0" lvl="0" indent="0" algn="ctr" rtl="0" eaLnBrk="0" latinLnBrk="1" hangingPunct="0">
              <a:lnSpc>
                <a:spcPct val="100000"/>
              </a:lnSpc>
              <a:spcBef>
                <a:spcPct val="30000"/>
              </a:spcBef>
              <a:spcAft>
                <a:spcPct val="0"/>
              </a:spcAft>
              <a:buClr>
                <a:srgbClr val="000000"/>
              </a:buClr>
              <a:buFont typeface="Arial"/>
              <a:buNone/>
              <a:defRPr/>
            </a:pPr>
            <a:r>
              <a:rPr kumimoji="1" lang="ko-KR" altLang="en-US" sz="1050" b="1" i="0" u="none" strike="noStrike" kern="0" cap="none" spc="0" normalizeH="0" baseline="0" dirty="0">
                <a:solidFill>
                  <a:srgbClr val="000000"/>
                </a:solidFill>
                <a:latin typeface="맑은 고딕"/>
                <a:ea typeface="맑은 고딕"/>
                <a:sym typeface="Wingdings"/>
              </a:rPr>
              <a:t>국내 여행지 선호도 조사</a:t>
            </a:r>
          </a:p>
        </p:txBody>
      </p:sp>
      <p:graphicFrame>
        <p:nvGraphicFramePr>
          <p:cNvPr id="41" name="표 40"/>
          <p:cNvGraphicFramePr>
            <a:graphicFrameLocks noGrp="1"/>
          </p:cNvGraphicFramePr>
          <p:nvPr>
            <p:extLst>
              <p:ext uri="{D42A27DB-BD31-4B8C-83A1-F6EECF244321}">
                <p14:modId xmlns:p14="http://schemas.microsoft.com/office/powerpoint/2010/main" val="4021898640"/>
              </p:ext>
            </p:extLst>
          </p:nvPr>
        </p:nvGraphicFramePr>
        <p:xfrm>
          <a:off x="561765" y="2058899"/>
          <a:ext cx="6537905" cy="1005840"/>
        </p:xfrm>
        <a:graphic>
          <a:graphicData uri="http://schemas.openxmlformats.org/drawingml/2006/table">
            <a:tbl>
              <a:tblPr bandRow="1">
                <a:tableStyleId>{01A66EDD-3DAB-4C5B-A090-DC80EC1FD486}</a:tableStyleId>
              </a:tblPr>
              <a:tblGrid>
                <a:gridCol w="1202055">
                  <a:extLst>
                    <a:ext uri="{9D8B030D-6E8A-4147-A177-3AD203B41FA5}">
                      <a16:colId xmlns:a16="http://schemas.microsoft.com/office/drawing/2014/main" val="20000"/>
                    </a:ext>
                  </a:extLst>
                </a:gridCol>
                <a:gridCol w="5335850">
                  <a:extLst>
                    <a:ext uri="{9D8B030D-6E8A-4147-A177-3AD203B41FA5}">
                      <a16:colId xmlns:a16="http://schemas.microsoft.com/office/drawing/2014/main" val="20001"/>
                    </a:ext>
                  </a:extLst>
                </a:gridCol>
              </a:tblGrid>
              <a:tr h="300990">
                <a:tc>
                  <a:txBody>
                    <a:bodyPr/>
                    <a:lstStyle/>
                    <a:p>
                      <a:pPr marL="0" algn="ctr" defTabSz="914400" rtl="0" eaLnBrk="1" latinLnBrk="1" hangingPunct="1">
                        <a:buNone/>
                        <a:defRPr/>
                      </a:pPr>
                      <a:r>
                        <a:rPr kumimoji="0" lang="en-US" altLang="ko-KR" sz="1600" b="1" i="0" u="none" strike="noStrike" kern="1200" cap="none" normalizeH="0" baseline="0" dirty="0">
                          <a:solidFill>
                            <a:srgbClr val="414141"/>
                          </a:solidFill>
                          <a:effectLst/>
                          <a:latin typeface="맑은 고딕"/>
                          <a:ea typeface="맑은 고딕"/>
                          <a:cs typeface="맑은 고딕"/>
                        </a:rPr>
                        <a:t>Sector</a:t>
                      </a:r>
                    </a:p>
                  </a:txBody>
                  <a:tcPr>
                    <a:solidFill>
                      <a:srgbClr val="FFCEB0"/>
                    </a:solidFill>
                  </a:tcPr>
                </a:tc>
                <a:tc>
                  <a:txBody>
                    <a:bodyPr/>
                    <a:lstStyle/>
                    <a:p>
                      <a:pPr marL="0" algn="l" defTabSz="914400" rtl="0" eaLnBrk="1" latinLnBrk="1" hangingPunct="1">
                        <a:buNone/>
                        <a:defRPr/>
                      </a:pPr>
                      <a:r>
                        <a:rPr kumimoji="0" lang="en-US" altLang="ko-KR" sz="1600" i="0" u="none" strike="noStrike" kern="1200" cap="none" normalizeH="0" baseline="0" dirty="0">
                          <a:solidFill>
                            <a:srgbClr val="000000"/>
                          </a:solidFill>
                          <a:latin typeface="맑은 고딕"/>
                          <a:ea typeface="맑은 고딕"/>
                        </a:rPr>
                        <a:t>‘</a:t>
                      </a:r>
                      <a:r>
                        <a:rPr kumimoji="0" lang="ko-KR" altLang="en-US" sz="1600" i="0" u="none" strike="noStrike" kern="1200" cap="none" normalizeH="0" baseline="0" dirty="0">
                          <a:solidFill>
                            <a:srgbClr val="000000"/>
                          </a:solidFill>
                          <a:latin typeface="맑은 고딕"/>
                          <a:ea typeface="맑은 고딕"/>
                        </a:rPr>
                        <a:t>전체</a:t>
                      </a:r>
                      <a:r>
                        <a:rPr kumimoji="0" lang="en-US" altLang="ko-KR" sz="1600" i="0" u="none" strike="noStrike" kern="1200" cap="none" normalizeH="0" baseline="0" dirty="0">
                          <a:solidFill>
                            <a:srgbClr val="000000"/>
                          </a:solidFill>
                          <a:latin typeface="맑은 고딕"/>
                          <a:ea typeface="맑은 고딕"/>
                        </a:rPr>
                        <a:t>’</a:t>
                      </a:r>
                      <a:r>
                        <a:rPr kumimoji="0" lang="ko-KR" altLang="en-US" sz="1600" i="0" u="none" strike="noStrike" kern="1200" cap="none" normalizeH="0" baseline="0" dirty="0">
                          <a:solidFill>
                            <a:srgbClr val="000000"/>
                          </a:solidFill>
                          <a:latin typeface="맑은 고딕"/>
                          <a:ea typeface="맑은 고딕"/>
                        </a:rPr>
                        <a:t> 변수에서 </a:t>
                      </a:r>
                      <a:r>
                        <a:rPr kumimoji="0" lang="en-US" altLang="ko-KR" sz="1600" i="0" u="none" strike="noStrike" kern="1200" cap="none" normalizeH="0" baseline="0" dirty="0">
                          <a:solidFill>
                            <a:srgbClr val="000000"/>
                          </a:solidFill>
                          <a:latin typeface="맑은 고딕"/>
                          <a:ea typeface="맑은 고딕"/>
                        </a:rPr>
                        <a:t>‘</a:t>
                      </a:r>
                      <a:r>
                        <a:rPr kumimoji="0" lang="ko-KR" altLang="en-US" sz="1600" i="0" u="none" strike="noStrike" kern="1200" cap="none" normalizeH="0" baseline="0" dirty="0">
                          <a:solidFill>
                            <a:srgbClr val="000000"/>
                          </a:solidFill>
                          <a:latin typeface="맑은 고딕"/>
                          <a:ea typeface="맑은 고딕"/>
                        </a:rPr>
                        <a:t>권역</a:t>
                      </a:r>
                      <a:r>
                        <a:rPr kumimoji="0" lang="en-US" altLang="ko-KR" sz="1600" i="0" u="none" strike="noStrike" kern="1200" cap="none" normalizeH="0" baseline="0" dirty="0">
                          <a:solidFill>
                            <a:srgbClr val="000000"/>
                          </a:solidFill>
                          <a:latin typeface="맑은 고딕"/>
                          <a:ea typeface="맑은 고딕"/>
                        </a:rPr>
                        <a:t>’</a:t>
                      </a:r>
                      <a:r>
                        <a:rPr kumimoji="0" lang="ko-KR" altLang="en-US" sz="1600" i="0" u="none" strike="noStrike" kern="1200" cap="none" normalizeH="0" baseline="0" dirty="0">
                          <a:solidFill>
                            <a:srgbClr val="000000"/>
                          </a:solidFill>
                          <a:latin typeface="맑은 고딕"/>
                          <a:ea typeface="맑은 고딕"/>
                        </a:rPr>
                        <a:t> 부분을 구분</a:t>
                      </a:r>
                    </a:p>
                  </a:txBody>
                  <a:tcPr>
                    <a:solidFill>
                      <a:srgbClr val="FFCEB0">
                        <a:alpha val="15000"/>
                      </a:srgbClr>
                    </a:solidFill>
                  </a:tcPr>
                </a:tc>
                <a:extLst>
                  <a:ext uri="{0D108BD9-81ED-4DB2-BD59-A6C34878D82A}">
                    <a16:rowId xmlns:a16="http://schemas.microsoft.com/office/drawing/2014/main" val="10000"/>
                  </a:ext>
                </a:extLst>
              </a:tr>
              <a:tr h="300990">
                <a:tc>
                  <a:txBody>
                    <a:bodyPr/>
                    <a:lstStyle/>
                    <a:p>
                      <a:pPr marL="0" algn="ctr" defTabSz="914400" rtl="0" eaLnBrk="1" latinLnBrk="1" hangingPunct="1">
                        <a:buNone/>
                        <a:defRPr/>
                      </a:pPr>
                      <a:r>
                        <a:rPr kumimoji="0" lang="en-US" altLang="ko-KR" sz="1600" b="1" i="0" u="none" strike="noStrike" kern="1200" cap="none" normalizeH="0" baseline="0" dirty="0">
                          <a:solidFill>
                            <a:srgbClr val="414141"/>
                          </a:solidFill>
                          <a:effectLst/>
                          <a:latin typeface="맑은 고딕"/>
                          <a:ea typeface="맑은 고딕"/>
                          <a:cs typeface="맑은 고딕"/>
                        </a:rPr>
                        <a:t>Axis </a:t>
                      </a:r>
                      <a:r>
                        <a:rPr kumimoji="0" lang="ko-KR" altLang="en-US" sz="1600" b="1" i="0" u="none" strike="noStrike" kern="1200" cap="none" normalizeH="0" baseline="0" dirty="0">
                          <a:solidFill>
                            <a:srgbClr val="414141"/>
                          </a:solidFill>
                          <a:effectLst/>
                          <a:latin typeface="맑은 고딕"/>
                          <a:ea typeface="맑은 고딕"/>
                          <a:cs typeface="맑은 고딕"/>
                        </a:rPr>
                        <a:t>변경</a:t>
                      </a:r>
                    </a:p>
                  </a:txBody>
                  <a:tcPr>
                    <a:solidFill>
                      <a:srgbClr val="FFCEB0"/>
                    </a:solidFill>
                  </a:tcPr>
                </a:tc>
                <a:tc>
                  <a:txBody>
                    <a:bodyPr/>
                    <a:lstStyle/>
                    <a:p>
                      <a:pPr marL="0" algn="l" defTabSz="914400" rtl="0" eaLnBrk="1" latinLnBrk="1" hangingPunct="1">
                        <a:buNone/>
                        <a:defRPr/>
                      </a:pPr>
                      <a:r>
                        <a:rPr kumimoji="0" lang="ko-KR" altLang="en-US" sz="1600" i="0" u="none" strike="noStrike" kern="1200" cap="none" normalizeH="0" baseline="0" dirty="0">
                          <a:solidFill>
                            <a:srgbClr val="000000"/>
                          </a:solidFill>
                          <a:latin typeface="맑은 고딕"/>
                          <a:ea typeface="맑은 고딕"/>
                        </a:rPr>
                        <a:t>원활한 데이터 시각화를 위해 행</a:t>
                      </a:r>
                      <a:r>
                        <a:rPr kumimoji="0" lang="en-US" altLang="ko-KR" sz="1600" i="0" u="none" strike="noStrike" kern="1200" cap="none" normalizeH="0" baseline="0" dirty="0">
                          <a:solidFill>
                            <a:srgbClr val="000000"/>
                          </a:solidFill>
                          <a:latin typeface="맑은 고딕"/>
                          <a:ea typeface="맑은 고딕"/>
                        </a:rPr>
                        <a:t>/</a:t>
                      </a:r>
                      <a:r>
                        <a:rPr kumimoji="0" lang="ko-KR" altLang="en-US" sz="1600" i="0" u="none" strike="noStrike" kern="1200" cap="none" normalizeH="0" baseline="0" dirty="0">
                          <a:solidFill>
                            <a:srgbClr val="000000"/>
                          </a:solidFill>
                          <a:latin typeface="맑은 고딕"/>
                          <a:ea typeface="맑은 고딕"/>
                        </a:rPr>
                        <a:t>열 변경</a:t>
                      </a:r>
                    </a:p>
                  </a:txBody>
                  <a:tcPr>
                    <a:solidFill>
                      <a:srgbClr val="FFCEB0">
                        <a:alpha val="15000"/>
                      </a:srgbClr>
                    </a:solidFill>
                  </a:tcPr>
                </a:tc>
                <a:extLst>
                  <a:ext uri="{0D108BD9-81ED-4DB2-BD59-A6C34878D82A}">
                    <a16:rowId xmlns:a16="http://schemas.microsoft.com/office/drawing/2014/main" val="10001"/>
                  </a:ext>
                </a:extLst>
              </a:tr>
              <a:tr h="300990">
                <a:tc>
                  <a:txBody>
                    <a:bodyPr/>
                    <a:lstStyle/>
                    <a:p>
                      <a:pPr marL="0" algn="ctr" defTabSz="914400" rtl="0" eaLnBrk="1" latinLnBrk="1" hangingPunct="1">
                        <a:buNone/>
                        <a:defRPr/>
                      </a:pPr>
                      <a:r>
                        <a:rPr kumimoji="0" lang="en-US" altLang="ko-KR" sz="1600" b="1" i="0" u="none" strike="noStrike" kern="1200" cap="none" normalizeH="0" baseline="0" dirty="0">
                          <a:solidFill>
                            <a:srgbClr val="414141"/>
                          </a:solidFill>
                          <a:effectLst/>
                          <a:latin typeface="맑은 고딕"/>
                          <a:ea typeface="맑은 고딕"/>
                        </a:rPr>
                        <a:t>Data </a:t>
                      </a:r>
                      <a:r>
                        <a:rPr kumimoji="0" lang="ko-KR" altLang="en-US" sz="1600" b="1" i="0" u="none" strike="noStrike" kern="1200" cap="none" normalizeH="0" baseline="0" dirty="0">
                          <a:solidFill>
                            <a:srgbClr val="414141"/>
                          </a:solidFill>
                          <a:effectLst/>
                          <a:latin typeface="맑은 고딕"/>
                          <a:ea typeface="맑은 고딕"/>
                          <a:cs typeface="맑은 고딕"/>
                        </a:rPr>
                        <a:t>제거</a:t>
                      </a:r>
                    </a:p>
                  </a:txBody>
                  <a:tcPr>
                    <a:solidFill>
                      <a:srgbClr val="FFCEB0"/>
                    </a:solidFill>
                  </a:tcPr>
                </a:tc>
                <a:tc>
                  <a:txBody>
                    <a:bodyPr/>
                    <a:lstStyle/>
                    <a:p>
                      <a:pPr marL="0" algn="l" defTabSz="914400" rtl="0" eaLnBrk="1" latinLnBrk="1" hangingPunct="1">
                        <a:buNone/>
                        <a:defRPr/>
                      </a:pPr>
                      <a:r>
                        <a:rPr kumimoji="0" lang="ko-KR" altLang="en-US" sz="1600" i="0" u="none" strike="noStrike" kern="1200" cap="none" normalizeH="0" baseline="0" dirty="0">
                          <a:solidFill>
                            <a:srgbClr val="000000"/>
                          </a:solidFill>
                          <a:latin typeface="맑은 고딕"/>
                          <a:ea typeface="맑은 고딕"/>
                        </a:rPr>
                        <a:t>불필요한 데이터 제거</a:t>
                      </a:r>
                    </a:p>
                  </a:txBody>
                  <a:tcPr>
                    <a:solidFill>
                      <a:srgbClr val="FFCEB0">
                        <a:alpha val="15000"/>
                      </a:srgbClr>
                    </a:solidFill>
                  </a:tcPr>
                </a:tc>
                <a:extLst>
                  <a:ext uri="{0D108BD9-81ED-4DB2-BD59-A6C34878D82A}">
                    <a16:rowId xmlns:a16="http://schemas.microsoft.com/office/drawing/2014/main" val="10002"/>
                  </a:ext>
                </a:extLst>
              </a:tr>
            </a:tbl>
          </a:graphicData>
        </a:graphic>
      </p:graphicFrame>
      <p:sp>
        <p:nvSpPr>
          <p:cNvPr id="42" name="TextBox 6"/>
          <p:cNvSpPr txBox="1"/>
          <p:nvPr/>
        </p:nvSpPr>
        <p:spPr>
          <a:xfrm>
            <a:off x="566504" y="3643493"/>
            <a:ext cx="2357927" cy="251340"/>
          </a:xfrm>
          <a:prstGeom prst="rect">
            <a:avLst/>
          </a:prstGeom>
          <a:solidFill>
            <a:schemeClr val="accent6">
              <a:lumMod val="40000"/>
              <a:lumOff val="60000"/>
            </a:schemeClr>
          </a:solidFill>
          <a:ln>
            <a:noFill/>
          </a:ln>
        </p:spPr>
        <p:txBody>
          <a:bodyPr vert="horz" lIns="91440" tIns="45720" rIns="91440" bIns="45720" anchor="ctr">
            <a:noAutofit/>
          </a:bodyPr>
          <a:lstStyle/>
          <a:p>
            <a:pPr marL="0" lvl="0" indent="0" algn="ctr" defTabSz="914400" rtl="0" eaLnBrk="1" latinLnBrk="1" hangingPunct="1">
              <a:lnSpc>
                <a:spcPct val="100000"/>
              </a:lnSpc>
              <a:spcBef>
                <a:spcPct val="0"/>
              </a:spcBef>
              <a:spcAft>
                <a:spcPts val="0"/>
              </a:spcAft>
              <a:buClr>
                <a:schemeClr val="dk1"/>
              </a:buClr>
              <a:buFont typeface="Wingdings"/>
              <a:buNone/>
              <a:defRPr/>
            </a:pPr>
            <a:r>
              <a:rPr kumimoji="0" lang="ko-KR" altLang="en-US" sz="1050" b="1" i="0" u="none" strike="noStrike" kern="1200" cap="none" spc="0" normalizeH="0" baseline="0">
                <a:solidFill>
                  <a:srgbClr val="000000"/>
                </a:solidFill>
                <a:effectLst/>
                <a:latin typeface="맑은 고딕"/>
                <a:ea typeface="맑은 고딕"/>
              </a:rPr>
              <a:t>구역별 1인당 생활폐기물 데이터</a:t>
            </a:r>
            <a:endParaRPr kumimoji="0" lang="ko-KR" altLang="en-US" sz="1050" b="1" i="0" u="none" strike="noStrike" kern="1200" cap="none" spc="0" normalizeH="0" baseline="0">
              <a:solidFill>
                <a:srgbClr val="000000"/>
              </a:solidFill>
              <a:latin typeface="맑은 고딕"/>
              <a:ea typeface="맑은 고딕"/>
            </a:endParaRPr>
          </a:p>
        </p:txBody>
      </p:sp>
      <p:graphicFrame>
        <p:nvGraphicFramePr>
          <p:cNvPr id="43" name="표 42"/>
          <p:cNvGraphicFramePr>
            <a:graphicFrameLocks noGrp="1"/>
          </p:cNvGraphicFramePr>
          <p:nvPr>
            <p:extLst>
              <p:ext uri="{D42A27DB-BD31-4B8C-83A1-F6EECF244321}">
                <p14:modId xmlns:p14="http://schemas.microsoft.com/office/powerpoint/2010/main" val="286281275"/>
              </p:ext>
            </p:extLst>
          </p:nvPr>
        </p:nvGraphicFramePr>
        <p:xfrm>
          <a:off x="562094" y="4038704"/>
          <a:ext cx="6611929" cy="339090"/>
        </p:xfrm>
        <a:graphic>
          <a:graphicData uri="http://schemas.openxmlformats.org/drawingml/2006/table">
            <a:tbl>
              <a:tblPr firstRow="1" bandRow="1">
                <a:tableStyleId>{01A66EDD-3DAB-4C5B-A090-DC80EC1FD486}</a:tableStyleId>
              </a:tblPr>
              <a:tblGrid>
                <a:gridCol w="1209904">
                  <a:extLst>
                    <a:ext uri="{9D8B030D-6E8A-4147-A177-3AD203B41FA5}">
                      <a16:colId xmlns:a16="http://schemas.microsoft.com/office/drawing/2014/main" val="20000"/>
                    </a:ext>
                  </a:extLst>
                </a:gridCol>
                <a:gridCol w="5402025">
                  <a:extLst>
                    <a:ext uri="{9D8B030D-6E8A-4147-A177-3AD203B41FA5}">
                      <a16:colId xmlns:a16="http://schemas.microsoft.com/office/drawing/2014/main" val="20001"/>
                    </a:ext>
                  </a:extLst>
                </a:gridCol>
              </a:tblGrid>
              <a:tr h="339090">
                <a:tc>
                  <a:txBody>
                    <a:bodyPr/>
                    <a:lstStyle/>
                    <a:p>
                      <a:pPr marL="0" algn="ctr" defTabSz="914400" rtl="0" eaLnBrk="1" latinLnBrk="1" hangingPunct="1">
                        <a:buNone/>
                        <a:defRPr/>
                      </a:pPr>
                      <a:r>
                        <a:rPr kumimoji="0" lang="en-US" altLang="ko-KR" sz="1600" i="0" u="none" strike="noStrike" kern="1200" cap="none" normalizeH="0" baseline="0" dirty="0">
                          <a:solidFill>
                            <a:srgbClr val="414141"/>
                          </a:solidFill>
                          <a:effectLst/>
                          <a:latin typeface="맑은 고딕"/>
                          <a:ea typeface="맑은 고딕"/>
                        </a:rPr>
                        <a:t>Data </a:t>
                      </a:r>
                      <a:r>
                        <a:rPr kumimoji="0" lang="ko-KR" altLang="en-US" sz="1600" i="0" u="none" strike="noStrike" kern="1200" cap="none" normalizeH="0" baseline="0" dirty="0">
                          <a:solidFill>
                            <a:srgbClr val="414141"/>
                          </a:solidFill>
                          <a:effectLst/>
                          <a:latin typeface="맑은 고딕"/>
                          <a:ea typeface="맑은 고딕"/>
                          <a:cs typeface="맑은 고딕"/>
                        </a:rPr>
                        <a:t>제거</a:t>
                      </a:r>
                      <a:endParaRPr lang="ko-KR" altLang="en-US" sz="1600" dirty="0">
                        <a:solidFill>
                          <a:srgbClr val="414141"/>
                        </a:solidFill>
                        <a:effectLst/>
                        <a:latin typeface="맑은 고딕"/>
                        <a:ea typeface="맑은 고딕"/>
                      </a:endParaRPr>
                    </a:p>
                  </a:txBody>
                  <a:tcPr>
                    <a:solidFill>
                      <a:srgbClr val="FFCEB0"/>
                    </a:solidFill>
                  </a:tcPr>
                </a:tc>
                <a:tc>
                  <a:txBody>
                    <a:bodyPr/>
                    <a:lstStyle/>
                    <a:p>
                      <a:pPr marL="0" algn="l" defTabSz="914400" rtl="0" eaLnBrk="1" latinLnBrk="1" hangingPunct="1">
                        <a:buNone/>
                        <a:defRPr/>
                      </a:pPr>
                      <a:r>
                        <a:rPr kumimoji="0" lang="ko-KR" altLang="en-US" sz="1600" b="0" i="0" u="none" strike="noStrike" kern="1200" cap="none" normalizeH="0" baseline="0" dirty="0">
                          <a:solidFill>
                            <a:srgbClr val="000000"/>
                          </a:solidFill>
                          <a:latin typeface="맑은 고딕"/>
                          <a:ea typeface="맑은 고딕"/>
                        </a:rPr>
                        <a:t>불필요한 데이터 제거</a:t>
                      </a:r>
                      <a:endParaRPr lang="en-US" altLang="ko-KR" sz="1600" b="0" dirty="0">
                        <a:latin typeface="맑은 고딕"/>
                        <a:ea typeface="맑은 고딕"/>
                      </a:endParaRPr>
                    </a:p>
                  </a:txBody>
                  <a:tcPr>
                    <a:solidFill>
                      <a:srgbClr val="FFCEB0">
                        <a:alpha val="15000"/>
                      </a:srgbClr>
                    </a:solidFill>
                  </a:tcPr>
                </a:tc>
                <a:extLst>
                  <a:ext uri="{0D108BD9-81ED-4DB2-BD59-A6C34878D82A}">
                    <a16:rowId xmlns:a16="http://schemas.microsoft.com/office/drawing/2014/main" val="10000"/>
                  </a:ext>
                </a:extLst>
              </a:tr>
            </a:tbl>
          </a:graphicData>
        </a:graphic>
      </p:graphicFrame>
      <p:sp>
        <p:nvSpPr>
          <p:cNvPr id="44" name="TextBox 6"/>
          <p:cNvSpPr txBox="1"/>
          <p:nvPr/>
        </p:nvSpPr>
        <p:spPr>
          <a:xfrm>
            <a:off x="566504" y="5119986"/>
            <a:ext cx="2357927" cy="251340"/>
          </a:xfrm>
          <a:prstGeom prst="rect">
            <a:avLst/>
          </a:prstGeom>
          <a:solidFill>
            <a:schemeClr val="accent6">
              <a:lumMod val="40000"/>
              <a:lumOff val="60000"/>
            </a:schemeClr>
          </a:solidFill>
          <a:ln>
            <a:noFill/>
          </a:ln>
        </p:spPr>
        <p:txBody>
          <a:bodyPr vert="horz" lIns="91440" tIns="45720" rIns="91440" bIns="45720" anchor="ctr">
            <a:noAutofit/>
          </a:bodyPr>
          <a:lstStyle/>
          <a:p>
            <a:pPr marL="0" lvl="0" indent="0" algn="ctr" defTabSz="914400" rtl="0" eaLnBrk="1" latinLnBrk="1" hangingPunct="1">
              <a:lnSpc>
                <a:spcPct val="100000"/>
              </a:lnSpc>
              <a:spcBef>
                <a:spcPct val="0"/>
              </a:spcBef>
              <a:spcAft>
                <a:spcPts val="0"/>
              </a:spcAft>
              <a:buClr>
                <a:schemeClr val="dk1"/>
              </a:buClr>
              <a:buFont typeface="Wingdings"/>
              <a:buNone/>
              <a:defRPr/>
            </a:pPr>
            <a:r>
              <a:rPr kumimoji="0" lang="ko-KR" altLang="en-US" sz="1050" b="1" i="0" u="none" strike="noStrike" kern="1200" cap="none" spc="0" normalizeH="0" baseline="0" dirty="0">
                <a:solidFill>
                  <a:srgbClr val="000000"/>
                </a:solidFill>
                <a:effectLst/>
                <a:latin typeface="맑은 고딕"/>
                <a:ea typeface="맑은 고딕"/>
              </a:rPr>
              <a:t>제주도 연도별 폐기물 발생현황</a:t>
            </a:r>
            <a:endParaRPr kumimoji="0" lang="ko-KR" altLang="en-US" sz="1050" b="1" i="0" u="none" strike="noStrike" kern="1200" cap="none" spc="0" normalizeH="0" baseline="0" dirty="0">
              <a:solidFill>
                <a:srgbClr val="000000"/>
              </a:solidFill>
              <a:latin typeface="맑은 고딕"/>
              <a:ea typeface="맑은 고딕"/>
            </a:endParaRPr>
          </a:p>
        </p:txBody>
      </p:sp>
      <p:graphicFrame>
        <p:nvGraphicFramePr>
          <p:cNvPr id="45" name="표 44"/>
          <p:cNvGraphicFramePr>
            <a:graphicFrameLocks noGrp="1"/>
          </p:cNvGraphicFramePr>
          <p:nvPr>
            <p:extLst>
              <p:ext uri="{D42A27DB-BD31-4B8C-83A1-F6EECF244321}">
                <p14:modId xmlns:p14="http://schemas.microsoft.com/office/powerpoint/2010/main" val="3289953319"/>
              </p:ext>
            </p:extLst>
          </p:nvPr>
        </p:nvGraphicFramePr>
        <p:xfrm>
          <a:off x="562094" y="5515197"/>
          <a:ext cx="6614159" cy="339090"/>
        </p:xfrm>
        <a:graphic>
          <a:graphicData uri="http://schemas.openxmlformats.org/drawingml/2006/table">
            <a:tbl>
              <a:tblPr firstRow="1" bandRow="1">
                <a:tableStyleId>{01A66EDD-3DAB-4C5B-A090-DC80EC1FD486}</a:tableStyleId>
              </a:tblPr>
              <a:tblGrid>
                <a:gridCol w="1221105">
                  <a:extLst>
                    <a:ext uri="{9D8B030D-6E8A-4147-A177-3AD203B41FA5}">
                      <a16:colId xmlns:a16="http://schemas.microsoft.com/office/drawing/2014/main" val="20000"/>
                    </a:ext>
                  </a:extLst>
                </a:gridCol>
                <a:gridCol w="5393054">
                  <a:extLst>
                    <a:ext uri="{9D8B030D-6E8A-4147-A177-3AD203B41FA5}">
                      <a16:colId xmlns:a16="http://schemas.microsoft.com/office/drawing/2014/main" val="20001"/>
                    </a:ext>
                  </a:extLst>
                </a:gridCol>
              </a:tblGrid>
              <a:tr h="339090">
                <a:tc>
                  <a:txBody>
                    <a:bodyPr/>
                    <a:lstStyle/>
                    <a:p>
                      <a:pPr marL="0" algn="ctr" defTabSz="914400" rtl="0" eaLnBrk="1" latinLnBrk="1" hangingPunct="1">
                        <a:buNone/>
                        <a:defRPr/>
                      </a:pPr>
                      <a:r>
                        <a:rPr kumimoji="0" lang="ko-KR" altLang="en-US" sz="1600" b="1" i="0" u="none" strike="noStrike" kern="1200" cap="none" normalizeH="0" baseline="0" dirty="0">
                          <a:solidFill>
                            <a:srgbClr val="414141"/>
                          </a:solidFill>
                          <a:effectLst/>
                          <a:latin typeface="맑은 고딕"/>
                          <a:ea typeface="맑은 고딕"/>
                        </a:rPr>
                        <a:t>행 </a:t>
                      </a:r>
                      <a:r>
                        <a:rPr kumimoji="0" lang="ko-KR" altLang="en-US" sz="1600" b="1" i="0" u="none" strike="noStrike" kern="1200" cap="none" normalizeH="0" baseline="0" dirty="0">
                          <a:solidFill>
                            <a:srgbClr val="414141"/>
                          </a:solidFill>
                          <a:effectLst/>
                          <a:latin typeface="맑은 고딕"/>
                          <a:ea typeface="맑은 고딕"/>
                          <a:cs typeface="맑은 고딕"/>
                        </a:rPr>
                        <a:t>변경</a:t>
                      </a:r>
                    </a:p>
                  </a:txBody>
                  <a:tcPr>
                    <a:lnL w="12700" cmpd="sng">
                      <a:solidFill>
                        <a:srgbClr val="FFFFFF">
                          <a:alpha val="100000"/>
                        </a:srgbClr>
                      </a:solidFill>
                    </a:lnL>
                    <a:lnR w="12700" cmpd="sng">
                      <a:solidFill>
                        <a:srgbClr val="FFFFFF">
                          <a:alpha val="100000"/>
                        </a:srgbClr>
                      </a:solidFill>
                    </a:lnR>
                    <a:lnT w="12700" cmpd="sng">
                      <a:solidFill>
                        <a:srgbClr val="FFFFFF">
                          <a:alpha val="100000"/>
                        </a:srgbClr>
                      </a:solidFill>
                    </a:lnT>
                    <a:lnB w="38100" cmpd="sng">
                      <a:solidFill>
                        <a:srgbClr val="FFFFFF">
                          <a:alpha val="100000"/>
                        </a:srgbClr>
                      </a:solidFill>
                    </a:lnB>
                    <a:solidFill>
                      <a:srgbClr val="FFCEB0">
                        <a:alpha val="100000"/>
                      </a:srgbClr>
                    </a:solidFill>
                  </a:tcPr>
                </a:tc>
                <a:tc>
                  <a:txBody>
                    <a:bodyPr/>
                    <a:lstStyle/>
                    <a:p>
                      <a:pPr marL="0" algn="l" defTabSz="914400" rtl="0" eaLnBrk="1" latinLnBrk="1" hangingPunct="1">
                        <a:buNone/>
                        <a:defRPr/>
                      </a:pPr>
                      <a:r>
                        <a:rPr kumimoji="0" lang="en-US" altLang="ko-KR" sz="1600" b="0" i="0" u="none" strike="noStrike" kern="1200" cap="none" normalizeH="0" baseline="0" dirty="0" err="1">
                          <a:solidFill>
                            <a:srgbClr val="000000"/>
                          </a:solidFill>
                          <a:latin typeface="맑은 고딕"/>
                          <a:ea typeface="맑은 고딕"/>
                        </a:rPr>
                        <a:t>Colunmn</a:t>
                      </a:r>
                      <a:r>
                        <a:rPr kumimoji="0" lang="ko-KR" altLang="en-US" sz="1600" b="0" i="0" u="none" strike="noStrike" kern="1200" cap="none" normalizeH="0" baseline="0" dirty="0">
                          <a:solidFill>
                            <a:srgbClr val="000000"/>
                          </a:solidFill>
                          <a:latin typeface="맑은 고딕"/>
                          <a:ea typeface="맑은 고딕"/>
                        </a:rPr>
                        <a:t>의 </a:t>
                      </a:r>
                      <a:r>
                        <a:rPr kumimoji="0" lang="en-US" altLang="ko-KR" sz="1600" b="0" i="0" u="none" strike="noStrike" kern="1200" cap="none" normalizeH="0" baseline="0" dirty="0">
                          <a:solidFill>
                            <a:srgbClr val="000000"/>
                          </a:solidFill>
                          <a:latin typeface="맑은 고딕"/>
                          <a:ea typeface="맑은 고딕"/>
                        </a:rPr>
                        <a:t>%</a:t>
                      </a:r>
                      <a:r>
                        <a:rPr kumimoji="0" lang="ko-KR" altLang="en-US" sz="1600" b="0" i="0" u="none" strike="noStrike" kern="1200" cap="none" normalizeH="0" baseline="0" dirty="0">
                          <a:solidFill>
                            <a:srgbClr val="000000"/>
                          </a:solidFill>
                          <a:latin typeface="맑은 고딕"/>
                          <a:ea typeface="맑은 고딕"/>
                        </a:rPr>
                        <a:t>형을 공백으로 치환 및 타입 변경</a:t>
                      </a:r>
                    </a:p>
                  </a:txBody>
                  <a:tcPr>
                    <a:lnL w="12700" cmpd="sng">
                      <a:solidFill>
                        <a:srgbClr val="FFFFFF">
                          <a:alpha val="100000"/>
                        </a:srgbClr>
                      </a:solidFill>
                    </a:lnL>
                    <a:lnR w="12700" cmpd="sng">
                      <a:solidFill>
                        <a:srgbClr val="FFFFFF">
                          <a:alpha val="100000"/>
                        </a:srgbClr>
                      </a:solidFill>
                    </a:lnR>
                    <a:lnT w="12700" cmpd="sng">
                      <a:solidFill>
                        <a:srgbClr val="FFFFFF">
                          <a:alpha val="100000"/>
                        </a:srgbClr>
                      </a:solidFill>
                    </a:lnT>
                    <a:lnB w="38100" cmpd="sng">
                      <a:solidFill>
                        <a:srgbClr val="FFFFFF">
                          <a:alpha val="100000"/>
                        </a:srgbClr>
                      </a:solidFill>
                    </a:lnB>
                    <a:solidFill>
                      <a:srgbClr val="FFCEB0">
                        <a:alpha val="14900"/>
                      </a:srgbClr>
                    </a:solidFill>
                  </a:tcPr>
                </a:tc>
                <a:extLst>
                  <a:ext uri="{0D108BD9-81ED-4DB2-BD59-A6C34878D82A}">
                    <a16:rowId xmlns:a16="http://schemas.microsoft.com/office/drawing/2014/main" val="10000"/>
                  </a:ext>
                </a:extLst>
              </a:tr>
            </a:tbl>
          </a:graphicData>
        </a:graphic>
      </p:graphicFrame>
      <p:pic>
        <p:nvPicPr>
          <p:cNvPr id="49" name="그림 33"/>
          <p:cNvPicPr>
            <a:picLocks noChangeAspect="1"/>
          </p:cNvPicPr>
          <p:nvPr/>
        </p:nvPicPr>
        <p:blipFill rotWithShape="1">
          <a:blip r:embed="rId2"/>
          <a:stretch>
            <a:fillRect/>
          </a:stretch>
        </p:blipFill>
        <p:spPr>
          <a:xfrm>
            <a:off x="8326456" y="2299883"/>
            <a:ext cx="2856177" cy="2856177"/>
          </a:xfrm>
          <a:prstGeom prst="rect">
            <a:avLst/>
          </a:prstGeom>
        </p:spPr>
      </p:pic>
    </p:spTree>
    <p:extLst>
      <p:ext uri="{BB962C8B-B14F-4D97-AF65-F5344CB8AC3E}">
        <p14:creationId xmlns:p14="http://schemas.microsoft.com/office/powerpoint/2010/main" val="2348642223"/>
      </p:ext>
    </p:extLst>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11268" name="TextBox 11267"/>
          <p:cNvSpPr txBox="1"/>
          <p:nvPr/>
        </p:nvSpPr>
        <p:spPr>
          <a:xfrm>
            <a:off x="311071" y="858696"/>
            <a:ext cx="11564441" cy="5761540"/>
          </a:xfrm>
          <a:prstGeom prst="rect">
            <a:avLst/>
          </a:prstGeom>
          <a:solidFill>
            <a:srgbClr val="FFFFFF">
              <a:alpha val="85000"/>
            </a:srgbClr>
          </a:solidFill>
          <a:ln w="19089" cap="flat" cmpd="sng" algn="ctr">
            <a:solidFill>
              <a:srgbClr val="FFFFFF">
                <a:alpha val="100000"/>
              </a:srgbClr>
            </a:solidFill>
            <a:prstDash val="solid"/>
            <a:round/>
            <a:headEnd w="med" len="med"/>
            <a:tailEnd w="med" len="med"/>
          </a:ln>
        </p:spPr>
        <p:txBody>
          <a:bodyPr vert="horz" wrap="none" lIns="91440" tIns="45720" rIns="91440" bIns="45720" anchor="t">
            <a:noAutofit/>
          </a:bodyPr>
          <a:lstStyle/>
          <a:p>
            <a:pPr marL="0" lvl="0" indent="0" algn="l" rtl="0" eaLnBrk="1" latinLnBrk="1" hangingPunct="1">
              <a:lnSpc>
                <a:spcPct val="100000"/>
              </a:lnSpc>
              <a:spcBef>
                <a:spcPct val="30000"/>
              </a:spcBef>
              <a:spcAft>
                <a:spcPct val="0"/>
              </a:spcAft>
              <a:buNone/>
              <a:defRPr/>
            </a:pPr>
            <a:endParaRPr kumimoji="1" lang="ko-KR" altLang="en-US" sz="1200" b="0" i="0" u="none" baseline="0">
              <a:solidFill>
                <a:schemeClr val="tx1"/>
              </a:solidFill>
              <a:latin typeface="Calibri"/>
              <a:ea typeface="Calibri"/>
            </a:endParaRPr>
          </a:p>
        </p:txBody>
      </p:sp>
      <p:cxnSp>
        <p:nvCxnSpPr>
          <p:cNvPr id="11276" name="직선 연결선 11275"/>
          <p:cNvCxnSpPr/>
          <p:nvPr/>
        </p:nvCxnSpPr>
        <p:spPr>
          <a:xfrm>
            <a:off x="886241" y="6236465"/>
            <a:ext cx="8736701" cy="0"/>
          </a:xfrm>
          <a:prstGeom prst="line">
            <a:avLst/>
          </a:prstGeom>
          <a:noFill/>
          <a:ln w="25400" cap="flat" cmpd="sng" algn="ctr">
            <a:solidFill>
              <a:srgbClr val="FFB689">
                <a:alpha val="100000"/>
              </a:srgbClr>
            </a:solidFill>
            <a:prstDash val="solid"/>
            <a:round/>
            <a:headEnd w="med" len="med"/>
            <a:tailEnd w="med" len="med"/>
          </a:ln>
        </p:spPr>
      </p:cxnSp>
      <p:sp>
        <p:nvSpPr>
          <p:cNvPr id="11277" name="이등변 삼각형 11276"/>
          <p:cNvSpPr/>
          <p:nvPr/>
        </p:nvSpPr>
        <p:spPr>
          <a:xfrm rot="5400000">
            <a:off x="581416" y="5889829"/>
            <a:ext cx="285729" cy="209427"/>
          </a:xfrm>
          <a:prstGeom prst="triangle">
            <a:avLst>
              <a:gd name="adj" fmla="val 50000"/>
            </a:avLst>
          </a:prstGeom>
          <a:solidFill>
            <a:schemeClr val="accent2">
              <a:alpha val="100000"/>
            </a:schemeClr>
          </a:solidFill>
          <a:ln w="19089" cap="flat" cmpd="sng" algn="ctr">
            <a:noFill/>
            <a:prstDash val="solid"/>
            <a:round/>
            <a:headEnd w="med" len="med"/>
            <a:tailEnd w="med" len="med"/>
          </a:ln>
        </p:spPr>
        <p:style>
          <a:lnRef idx="2">
            <a:schemeClr val="accent1">
              <a:shade val="20000"/>
            </a:schemeClr>
          </a:lnRef>
          <a:fillRef idx="1">
            <a:schemeClr val="accent1"/>
          </a:fillRef>
          <a:effectRef idx="0">
            <a:schemeClr val="accent1"/>
          </a:effectRef>
          <a:fontRef idx="minor">
            <a:schemeClr val="lt1"/>
          </a:fontRef>
        </p:style>
        <p:txBody>
          <a:bodyPr vert="horz" wrap="none" lIns="91440" tIns="45720" rIns="91440" bIns="45720" anchor="t">
            <a:noAutofit/>
          </a:bodyPr>
          <a:lstStyle/>
          <a:p>
            <a:pPr marL="0" lvl="0" indent="0" algn="l" rtl="0" eaLnBrk="1" latinLnBrk="1" hangingPunct="1">
              <a:lnSpc>
                <a:spcPct val="100000"/>
              </a:lnSpc>
              <a:spcBef>
                <a:spcPct val="30000"/>
              </a:spcBef>
              <a:spcAft>
                <a:spcPct val="0"/>
              </a:spcAft>
              <a:buNone/>
              <a:defRPr/>
            </a:pPr>
            <a:endParaRPr kumimoji="1" lang="ko-KR" altLang="en-US" sz="1200" b="0" i="0" u="none" baseline="0">
              <a:solidFill>
                <a:schemeClr val="tx1"/>
              </a:solidFill>
              <a:latin typeface="Calibri"/>
              <a:ea typeface="Calibri"/>
            </a:endParaRPr>
          </a:p>
        </p:txBody>
      </p:sp>
      <p:sp>
        <p:nvSpPr>
          <p:cNvPr id="11278" name="TextBox 11277"/>
          <p:cNvSpPr txBox="1"/>
          <p:nvPr/>
        </p:nvSpPr>
        <p:spPr>
          <a:xfrm>
            <a:off x="824869" y="5804303"/>
            <a:ext cx="8705846" cy="413617"/>
          </a:xfrm>
          <a:prstGeom prst="rect">
            <a:avLst/>
          </a:prstGeom>
          <a:noFill/>
          <a:ln>
            <a:noFill/>
          </a:ln>
        </p:spPr>
        <p:txBody>
          <a:bodyPr vert="horz" wrap="none" lIns="91440" tIns="45720" rIns="91440" bIns="45720" anchor="t">
            <a:spAutoFit/>
          </a:bodyPr>
          <a:lstStyle/>
          <a:p>
            <a:pPr marL="0" lvl="0" indent="0" algn="l" defTabSz="1028836" rtl="0" eaLnBrk="1" latinLnBrk="1" hangingPunct="1">
              <a:lnSpc>
                <a:spcPct val="100000"/>
              </a:lnSpc>
              <a:spcBef>
                <a:spcPct val="0"/>
              </a:spcBef>
              <a:spcAft>
                <a:spcPct val="0"/>
              </a:spcAft>
              <a:buNone/>
              <a:defRPr/>
            </a:pPr>
            <a:r>
              <a:rPr kumimoji="1" lang="ko-KR" altLang="en-US" sz="2100" b="1" i="0" u="none" baseline="0" dirty="0">
                <a:solidFill>
                  <a:srgbClr val="000000">
                    <a:alpha val="100000"/>
                  </a:srgbClr>
                </a:solidFill>
                <a:latin typeface="Calibri"/>
                <a:ea typeface="맑은 고딕"/>
              </a:rPr>
              <a:t>제주도는 청정 자연환경으로 여행객들이 가장 가고 싶어하는 국내 여행지</a:t>
            </a:r>
          </a:p>
        </p:txBody>
      </p:sp>
      <p:grpSp>
        <p:nvGrpSpPr>
          <p:cNvPr id="11282" name="그룹 11281"/>
          <p:cNvGrpSpPr/>
          <p:nvPr/>
        </p:nvGrpSpPr>
        <p:grpSpPr>
          <a:xfrm>
            <a:off x="0" y="97410"/>
            <a:ext cx="2708350" cy="472185"/>
            <a:chOff x="0" y="97410"/>
            <a:chExt cx="2708350" cy="472185"/>
          </a:xfrm>
        </p:grpSpPr>
        <p:sp>
          <p:nvSpPr>
            <p:cNvPr id="11283" name="TextBox 3"/>
            <p:cNvSpPr txBox="1"/>
            <p:nvPr/>
          </p:nvSpPr>
          <p:spPr>
            <a:xfrm>
              <a:off x="104775" y="97410"/>
              <a:ext cx="2603575" cy="472185"/>
            </a:xfrm>
            <a:prstGeom prst="rect">
              <a:avLst/>
            </a:prstGeom>
          </p:spPr>
          <p:txBody>
            <a:bodyPr wrap="square">
              <a:spAutoFit/>
            </a:bodyPr>
            <a:lstStyle/>
            <a:p>
              <a:pPr marL="0" indent="0" algn="l" defTabSz="914400" rtl="0" eaLnBrk="1" latinLnBrk="1" hangingPunct="1">
                <a:lnSpc>
                  <a:spcPct val="100000"/>
                </a:lnSpc>
                <a:spcBef>
                  <a:spcPct val="0"/>
                </a:spcBef>
                <a:spcAft>
                  <a:spcPts val="0"/>
                </a:spcAft>
                <a:buNone/>
                <a:defRPr/>
              </a:pPr>
              <a:r>
                <a:rPr kumimoji="0" lang="ko-KR" altLang="en-US" sz="2500" b="1" i="0" u="none" strike="noStrike" kern="1200" cap="none" spc="0" normalizeH="0" baseline="0" dirty="0">
                  <a:ln w="9525" cap="flat" cmpd="sng" algn="ctr">
                    <a:solidFill>
                      <a:srgbClr val="BFBFBF"/>
                    </a:solidFill>
                    <a:prstDash val="solid"/>
                    <a:round/>
                    <a:headEnd w="med" len="med"/>
                    <a:tailEnd w="med" len="med"/>
                  </a:ln>
                  <a:solidFill>
                    <a:srgbClr val="FFFFFF"/>
                  </a:solidFill>
                  <a:latin typeface="맑은 고딕"/>
                  <a:ea typeface="맑은 고딕"/>
                </a:rPr>
                <a:t>수행 절차</a:t>
              </a:r>
            </a:p>
          </p:txBody>
        </p:sp>
        <p:sp>
          <p:nvSpPr>
            <p:cNvPr id="11284" name="직사각형 4"/>
            <p:cNvSpPr/>
            <p:nvPr/>
          </p:nvSpPr>
          <p:spPr>
            <a:xfrm>
              <a:off x="0" y="116461"/>
              <a:ext cx="101357" cy="429871"/>
            </a:xfrm>
            <a:prstGeom prst="rect">
              <a:avLst/>
            </a:prstGeom>
            <a:solidFill>
              <a:srgbClr val="FF843A">
                <a:alpha val="100000"/>
              </a:srgbClr>
            </a:solidFill>
            <a:ln w="19050" cap="flat" cmpd="sng" algn="ctr">
              <a:noFill/>
              <a:prstDash val="solid"/>
              <a:headEnd w="med" len="med"/>
              <a:tailEnd w="med" len="med"/>
            </a:ln>
          </p:spPr>
          <p:txBody>
            <a:bodyPr anchor="ctr"/>
            <a:lstStyle/>
            <a:p>
              <a:pPr marL="0" indent="0" algn="ctr" defTabSz="914400" rtl="0" eaLnBrk="1" latinLnBrk="1" hangingPunct="1">
                <a:lnSpc>
                  <a:spcPct val="100000"/>
                </a:lnSpc>
                <a:spcBef>
                  <a:spcPct val="0"/>
                </a:spcBef>
                <a:spcAft>
                  <a:spcPts val="0"/>
                </a:spcAft>
                <a:buNone/>
                <a:defRPr/>
              </a:pPr>
              <a:endParaRPr kumimoji="0" lang="en-US" altLang="ko-KR" sz="2100" b="0" i="0" u="none" strike="noStrike" kern="1200" cap="none" spc="0" normalizeH="0" baseline="0">
                <a:solidFill>
                  <a:srgbClr val="FFFFFF"/>
                </a:solidFill>
                <a:latin typeface="Calibri"/>
                <a:ea typeface="맑은 고딕"/>
                <a:cs typeface="Calibri"/>
              </a:endParaRPr>
            </a:p>
          </p:txBody>
        </p:sp>
      </p:grpSp>
      <p:sp>
        <p:nvSpPr>
          <p:cNvPr id="11292" name="직사각형 8"/>
          <p:cNvSpPr/>
          <p:nvPr/>
        </p:nvSpPr>
        <p:spPr>
          <a:xfrm>
            <a:off x="402677" y="978494"/>
            <a:ext cx="3025943" cy="360135"/>
          </a:xfrm>
          <a:prstGeom prst="rect">
            <a:avLst/>
          </a:prstGeom>
          <a:solidFill>
            <a:schemeClr val="bg1">
              <a:lumMod val="85000"/>
            </a:schemeClr>
          </a:solidFill>
          <a:ln w="25400" cap="flat" cmpd="sng" algn="ctr">
            <a:noFill/>
            <a:prstDash val="solid"/>
          </a:ln>
        </p:spPr>
        <p:txBody>
          <a:bodyPr anchor="ctr"/>
          <a:lstStyle/>
          <a:p>
            <a:pPr marL="0" marR="0" lvl="0" indent="0" defTabSz="914400" rtl="0" eaLnBrk="0" latinLnBrk="1" hangingPunct="0">
              <a:lnSpc>
                <a:spcPct val="100000"/>
              </a:lnSpc>
              <a:spcBef>
                <a:spcPct val="30000"/>
              </a:spcBef>
              <a:spcAft>
                <a:spcPct val="0"/>
              </a:spcAft>
              <a:buClrTx/>
              <a:buFont typeface="Arial"/>
              <a:buNone/>
              <a:defRPr/>
            </a:pPr>
            <a:r>
              <a:rPr kumimoji="1" lang="en-US" altLang="ko-KR" sz="1900" b="1" i="0" u="none" strike="noStrike" kern="1200" cap="none" spc="0" normalizeH="0" baseline="0" dirty="0">
                <a:solidFill>
                  <a:srgbClr val="000000"/>
                </a:solidFill>
                <a:effectLst/>
                <a:uLnTx/>
                <a:uFillTx/>
                <a:latin typeface="맑은 고딕"/>
                <a:ea typeface="맑은 고딕"/>
                <a:cs typeface="Arial"/>
              </a:rPr>
              <a:t>3.</a:t>
            </a:r>
            <a:r>
              <a:rPr kumimoji="1" lang="ko-KR" altLang="en-US" sz="1900" b="1" i="0" u="none" strike="noStrike" kern="1200" cap="none" spc="0" normalizeH="0" baseline="0" dirty="0">
                <a:solidFill>
                  <a:srgbClr val="000000"/>
                </a:solidFill>
                <a:effectLst/>
                <a:uLnTx/>
                <a:uFillTx/>
                <a:latin typeface="맑은 고딕"/>
                <a:ea typeface="맑은 고딕"/>
                <a:cs typeface="Arial"/>
              </a:rPr>
              <a:t> </a:t>
            </a:r>
            <a:r>
              <a:rPr kumimoji="1" lang="en-US" altLang="ko-KR" sz="1900" b="1" i="0" u="none" strike="noStrike" kern="1200" cap="none" spc="0" normalizeH="0" baseline="0" dirty="0">
                <a:solidFill>
                  <a:srgbClr val="000000"/>
                </a:solidFill>
                <a:effectLst/>
                <a:uLnTx/>
                <a:uFillTx/>
                <a:latin typeface="맑은 고딕"/>
                <a:ea typeface="맑은 고딕"/>
                <a:cs typeface="Arial"/>
              </a:rPr>
              <a:t>EDA(</a:t>
            </a:r>
            <a:r>
              <a:rPr kumimoji="1" lang="ko-KR" altLang="en-US" sz="1900" b="1" i="0" u="none" strike="noStrike" kern="1200" cap="none" spc="0" normalizeH="0" baseline="0" dirty="0">
                <a:solidFill>
                  <a:srgbClr val="000000"/>
                </a:solidFill>
                <a:effectLst/>
                <a:uLnTx/>
                <a:uFillTx/>
                <a:latin typeface="맑은 고딕"/>
                <a:ea typeface="맑은 고딕"/>
                <a:cs typeface="Arial"/>
              </a:rPr>
              <a:t>제주도 선택 이유</a:t>
            </a:r>
            <a:r>
              <a:rPr kumimoji="1" lang="en-US" altLang="ko-KR" sz="1900" b="1" i="0" u="none" strike="noStrike" kern="1200" cap="none" spc="0" normalizeH="0" baseline="0" dirty="0">
                <a:solidFill>
                  <a:srgbClr val="000000"/>
                </a:solidFill>
                <a:effectLst/>
                <a:uLnTx/>
                <a:uFillTx/>
                <a:latin typeface="맑은 고딕"/>
                <a:ea typeface="맑은 고딕"/>
                <a:cs typeface="Arial"/>
              </a:rPr>
              <a:t>)</a:t>
            </a:r>
            <a:endParaRPr kumimoji="1" lang="en-US" altLang="ko-KR" sz="1900" b="1" i="0" u="none" strike="noStrike" kern="1200" cap="none" spc="0" normalizeH="0" baseline="0" dirty="0">
              <a:solidFill>
                <a:srgbClr val="000000"/>
              </a:solidFill>
              <a:latin typeface="맑은 고딕"/>
              <a:ea typeface="맑은 고딕"/>
              <a:cs typeface="Arial"/>
            </a:endParaRPr>
          </a:p>
        </p:txBody>
      </p:sp>
      <p:grpSp>
        <p:nvGrpSpPr>
          <p:cNvPr id="11305" name="그룹 11304"/>
          <p:cNvGrpSpPr/>
          <p:nvPr/>
        </p:nvGrpSpPr>
        <p:grpSpPr>
          <a:xfrm>
            <a:off x="1051729" y="2274980"/>
            <a:ext cx="9939726" cy="2668124"/>
            <a:chOff x="1051729" y="1853022"/>
            <a:chExt cx="9939726" cy="2668124"/>
          </a:xfrm>
        </p:grpSpPr>
        <p:grpSp>
          <p:nvGrpSpPr>
            <p:cNvPr id="11298" name="그룹 11297"/>
            <p:cNvGrpSpPr/>
            <p:nvPr/>
          </p:nvGrpSpPr>
          <p:grpSpPr>
            <a:xfrm>
              <a:off x="1051729" y="1853022"/>
              <a:ext cx="9939726" cy="2668124"/>
              <a:chOff x="1051729" y="2343245"/>
              <a:chExt cx="9939726" cy="2668124"/>
            </a:xfrm>
          </p:grpSpPr>
          <p:sp>
            <p:nvSpPr>
              <p:cNvPr id="11287" name="TextBox 11"/>
              <p:cNvSpPr txBox="1"/>
              <p:nvPr/>
            </p:nvSpPr>
            <p:spPr>
              <a:xfrm>
                <a:off x="5013214" y="2343245"/>
                <a:ext cx="648243" cy="230832"/>
              </a:xfrm>
              <a:prstGeom prst="rect">
                <a:avLst/>
              </a:prstGeom>
              <a:noFill/>
              <a:ln>
                <a:noFill/>
              </a:ln>
            </p:spPr>
            <p:txBody>
              <a:bodyPr vert="horz" wrap="square" lIns="91440" tIns="45720" rIns="91440" bIns="45720" anchor="t">
                <a:spAutoFit/>
              </a:bodyPr>
              <a:lstStyle/>
              <a:p>
                <a:pPr marL="0" marR="0" lvl="0" indent="0" algn="l" defTabSz="914400" rtl="0" eaLnBrk="0" latinLnBrk="0" hangingPunct="0">
                  <a:lnSpc>
                    <a:spcPct val="100000"/>
                  </a:lnSpc>
                  <a:spcBef>
                    <a:spcPct val="0"/>
                  </a:spcBef>
                  <a:spcAft>
                    <a:spcPct val="0"/>
                  </a:spcAft>
                  <a:buClr>
                    <a:srgbClr val="000000"/>
                  </a:buClr>
                  <a:buFont typeface="맑은 고딕"/>
                  <a:buNone/>
                  <a:defRPr/>
                </a:pPr>
                <a:r>
                  <a:rPr kumimoji="1" lang="ko-KR" altLang="en-US" sz="900" b="1" i="0" u="none" strike="noStrike" kern="0" cap="none" spc="0" normalizeH="0" baseline="0" dirty="0">
                    <a:solidFill>
                      <a:srgbClr val="666666"/>
                    </a:solidFill>
                    <a:latin typeface="맑은 고딕" panose="020B0503020000020004" pitchFamily="50" charset="-127"/>
                    <a:ea typeface="맑은 고딕" panose="020B0503020000020004" pitchFamily="50" charset="-127"/>
                  </a:rPr>
                  <a:t>단위 </a:t>
                </a:r>
                <a:r>
                  <a:rPr kumimoji="1" lang="en-US" altLang="ko-KR" sz="900" b="1" i="0" u="none" strike="noStrike" kern="0" cap="none" spc="0" normalizeH="0" baseline="0" dirty="0">
                    <a:solidFill>
                      <a:srgbClr val="666666"/>
                    </a:solidFill>
                    <a:latin typeface="맑은 고딕" panose="020B0503020000020004" pitchFamily="50" charset="-127"/>
                    <a:ea typeface="맑은 고딕" panose="020B0503020000020004" pitchFamily="50" charset="-127"/>
                  </a:rPr>
                  <a:t>: %</a:t>
                </a:r>
              </a:p>
            </p:txBody>
          </p:sp>
          <p:pic>
            <p:nvPicPr>
              <p:cNvPr id="11285" name="그림 11284"/>
              <p:cNvPicPr/>
              <p:nvPr/>
            </p:nvPicPr>
            <p:blipFill rotWithShape="1">
              <a:blip r:embed="rId3"/>
              <a:srcRect l="5080" t="12280" b="8270"/>
              <a:stretch>
                <a:fillRect/>
              </a:stretch>
            </p:blipFill>
            <p:spPr>
              <a:xfrm>
                <a:off x="1051729" y="2563088"/>
                <a:ext cx="4680585" cy="2183046"/>
              </a:xfrm>
              <a:prstGeom prst="rect">
                <a:avLst/>
              </a:prstGeom>
            </p:spPr>
          </p:pic>
          <p:sp>
            <p:nvSpPr>
              <p:cNvPr id="11288" name="TextBox 13"/>
              <p:cNvSpPr txBox="1"/>
              <p:nvPr/>
            </p:nvSpPr>
            <p:spPr>
              <a:xfrm>
                <a:off x="4797133" y="4795925"/>
                <a:ext cx="1296486" cy="213910"/>
              </a:xfrm>
              <a:prstGeom prst="rect">
                <a:avLst/>
              </a:prstGeom>
              <a:noFill/>
              <a:ln>
                <a:noFill/>
              </a:ln>
            </p:spPr>
            <p:txBody>
              <a:bodyPr vert="horz" wrap="square" lIns="91440" tIns="45720" rIns="91440" bIns="45720" anchor="t">
                <a:spAutoFit/>
              </a:bodyPr>
              <a:lstStyle/>
              <a:p>
                <a:pPr marL="0" marR="0" lvl="0" indent="0" algn="l" defTabSz="914400" rtl="0" eaLnBrk="0" latinLnBrk="0" hangingPunct="0">
                  <a:lnSpc>
                    <a:spcPct val="100000"/>
                  </a:lnSpc>
                  <a:spcBef>
                    <a:spcPct val="0"/>
                  </a:spcBef>
                  <a:spcAft>
                    <a:spcPct val="0"/>
                  </a:spcAft>
                  <a:buClr>
                    <a:srgbClr val="000000"/>
                  </a:buClr>
                  <a:buFont typeface="맑은 고딕"/>
                  <a:buNone/>
                  <a:defRPr/>
                </a:pPr>
                <a:r>
                  <a:rPr kumimoji="1" lang="ko-KR" altLang="en-US" sz="800" b="1" i="0" u="none" strike="noStrike" kern="0" cap="none" spc="0" normalizeH="0" baseline="0" dirty="0">
                    <a:solidFill>
                      <a:srgbClr val="666666"/>
                    </a:solidFill>
                    <a:latin typeface="맑은 고딕" panose="020B0503020000020004" pitchFamily="50" charset="-127"/>
                    <a:ea typeface="맑은 고딕" panose="020B0503020000020004" pitchFamily="50" charset="-127"/>
                  </a:rPr>
                  <a:t>자료 </a:t>
                </a:r>
                <a:r>
                  <a:rPr kumimoji="1" lang="en-US" altLang="ko-KR" sz="800" b="1" i="0" u="none" strike="noStrike" kern="0" cap="none" spc="0" normalizeH="0" baseline="0" dirty="0">
                    <a:solidFill>
                      <a:srgbClr val="666666"/>
                    </a:solidFill>
                    <a:latin typeface="맑은 고딕" panose="020B0503020000020004" pitchFamily="50" charset="-127"/>
                    <a:ea typeface="맑은 고딕" panose="020B0503020000020004" pitchFamily="50" charset="-127"/>
                  </a:rPr>
                  <a:t>: </a:t>
                </a:r>
                <a:r>
                  <a:rPr kumimoji="1" lang="ko-KR" altLang="en-US" sz="800" b="1" i="0" u="none" strike="noStrike" kern="0" cap="none" spc="0" normalizeH="0" baseline="0" dirty="0" err="1">
                    <a:solidFill>
                      <a:srgbClr val="666666"/>
                    </a:solidFill>
                    <a:latin typeface="맑은 고딕" panose="020B0503020000020004" pitchFamily="50" charset="-127"/>
                    <a:ea typeface="맑은 고딕" panose="020B0503020000020004" pitchFamily="50" charset="-127"/>
                  </a:rPr>
                  <a:t>비지트제주</a:t>
                </a:r>
                <a:endParaRPr kumimoji="1" lang="ko-KR" altLang="en-US" sz="800" b="1" i="0" u="none" strike="noStrike" kern="0" cap="none" spc="0" normalizeH="0" baseline="0" dirty="0">
                  <a:solidFill>
                    <a:srgbClr val="666666"/>
                  </a:solidFill>
                  <a:latin typeface="맑은 고딕" panose="020B0503020000020004" pitchFamily="50" charset="-127"/>
                  <a:ea typeface="맑은 고딕" panose="020B0503020000020004" pitchFamily="50" charset="-127"/>
                </a:endParaRPr>
              </a:p>
            </p:txBody>
          </p:sp>
          <p:pic>
            <p:nvPicPr>
              <p:cNvPr id="11286" name="그림 11285"/>
              <p:cNvPicPr/>
              <p:nvPr/>
            </p:nvPicPr>
            <p:blipFill rotWithShape="1">
              <a:blip r:embed="rId4"/>
              <a:srcRect t="14790" b="6950"/>
              <a:stretch>
                <a:fillRect/>
              </a:stretch>
            </p:blipFill>
            <p:spPr>
              <a:xfrm>
                <a:off x="6309699" y="2599828"/>
                <a:ext cx="4680585" cy="2099627"/>
              </a:xfrm>
              <a:prstGeom prst="rect">
                <a:avLst/>
              </a:prstGeom>
            </p:spPr>
          </p:pic>
          <p:sp>
            <p:nvSpPr>
              <p:cNvPr id="11294" name="TextBox 11"/>
              <p:cNvSpPr txBox="1"/>
              <p:nvPr/>
            </p:nvSpPr>
            <p:spPr>
              <a:xfrm>
                <a:off x="10271184" y="2343245"/>
                <a:ext cx="648243" cy="230832"/>
              </a:xfrm>
              <a:prstGeom prst="rect">
                <a:avLst/>
              </a:prstGeom>
              <a:noFill/>
              <a:ln>
                <a:noFill/>
              </a:ln>
            </p:spPr>
            <p:txBody>
              <a:bodyPr vert="horz" wrap="square" lIns="91440" tIns="45720" rIns="91440" bIns="45720" anchor="t">
                <a:spAutoFit/>
              </a:bodyPr>
              <a:lstStyle/>
              <a:p>
                <a:pPr marL="0" marR="0" lvl="0" indent="0" algn="l" defTabSz="914400" rtl="0" eaLnBrk="0" latinLnBrk="0" hangingPunct="0">
                  <a:lnSpc>
                    <a:spcPct val="100000"/>
                  </a:lnSpc>
                  <a:spcBef>
                    <a:spcPct val="0"/>
                  </a:spcBef>
                  <a:spcAft>
                    <a:spcPct val="0"/>
                  </a:spcAft>
                  <a:buClr>
                    <a:srgbClr val="000000"/>
                  </a:buClr>
                  <a:buFont typeface="맑은 고딕"/>
                  <a:buNone/>
                  <a:defRPr/>
                </a:pPr>
                <a:r>
                  <a:rPr kumimoji="1" lang="ko-KR" altLang="en-US" sz="900" b="1" i="0" u="none" strike="noStrike" kern="0" cap="none" spc="0" normalizeH="0" baseline="0" dirty="0">
                    <a:solidFill>
                      <a:srgbClr val="666666"/>
                    </a:solidFill>
                    <a:latin typeface="맑은 고딕" panose="020B0503020000020004" pitchFamily="50" charset="-127"/>
                    <a:ea typeface="맑은 고딕" panose="020B0503020000020004" pitchFamily="50" charset="-127"/>
                  </a:rPr>
                  <a:t>단위 </a:t>
                </a:r>
                <a:r>
                  <a:rPr kumimoji="1" lang="en-US" altLang="ko-KR" sz="900" b="1" i="0" u="none" strike="noStrike" kern="0" cap="none" spc="0" normalizeH="0" baseline="0" dirty="0">
                    <a:solidFill>
                      <a:srgbClr val="666666"/>
                    </a:solidFill>
                    <a:latin typeface="맑은 고딕" panose="020B0503020000020004" pitchFamily="50" charset="-127"/>
                    <a:ea typeface="맑은 고딕" panose="020B0503020000020004" pitchFamily="50" charset="-127"/>
                  </a:rPr>
                  <a:t>: %</a:t>
                </a:r>
              </a:p>
            </p:txBody>
          </p:sp>
          <p:sp>
            <p:nvSpPr>
              <p:cNvPr id="11295" name="TextBox 13"/>
              <p:cNvSpPr txBox="1"/>
              <p:nvPr/>
            </p:nvSpPr>
            <p:spPr>
              <a:xfrm>
                <a:off x="9694969" y="4795925"/>
                <a:ext cx="1296486" cy="215444"/>
              </a:xfrm>
              <a:prstGeom prst="rect">
                <a:avLst/>
              </a:prstGeom>
              <a:noFill/>
              <a:ln>
                <a:noFill/>
              </a:ln>
            </p:spPr>
            <p:txBody>
              <a:bodyPr vert="horz" wrap="square" lIns="91440" tIns="45720" rIns="91440" bIns="45720" anchor="t">
                <a:spAutoFit/>
              </a:bodyPr>
              <a:lstStyle/>
              <a:p>
                <a:pPr marL="0" marR="0" lvl="0" indent="0" algn="l" defTabSz="914400" rtl="0" eaLnBrk="0" latinLnBrk="0" hangingPunct="0">
                  <a:lnSpc>
                    <a:spcPct val="100000"/>
                  </a:lnSpc>
                  <a:spcBef>
                    <a:spcPct val="0"/>
                  </a:spcBef>
                  <a:spcAft>
                    <a:spcPct val="0"/>
                  </a:spcAft>
                  <a:buClr>
                    <a:srgbClr val="000000"/>
                  </a:buClr>
                  <a:buFont typeface="맑은 고딕"/>
                  <a:buNone/>
                  <a:defRPr/>
                </a:pPr>
                <a:r>
                  <a:rPr kumimoji="1" lang="ko-KR" altLang="en-US" sz="800" b="1" i="0" u="none" strike="noStrike" kern="0" cap="none" spc="0" normalizeH="0" baseline="0" dirty="0">
                    <a:solidFill>
                      <a:srgbClr val="666666"/>
                    </a:solidFill>
                    <a:latin typeface="맑은 고딕" panose="020B0503020000020004" pitchFamily="50" charset="-127"/>
                    <a:ea typeface="맑은 고딕" panose="020B0503020000020004" pitchFamily="50" charset="-127"/>
                  </a:rPr>
                  <a:t>자료 </a:t>
                </a:r>
                <a:r>
                  <a:rPr kumimoji="1" lang="en-US" altLang="ko-KR" sz="800" b="1" i="0" u="none" strike="noStrike" kern="0" cap="none" spc="0" normalizeH="0" baseline="0" dirty="0">
                    <a:solidFill>
                      <a:srgbClr val="666666"/>
                    </a:solidFill>
                    <a:latin typeface="맑은 고딕" panose="020B0503020000020004" pitchFamily="50" charset="-127"/>
                    <a:ea typeface="맑은 고딕" panose="020B0503020000020004" pitchFamily="50" charset="-127"/>
                  </a:rPr>
                  <a:t>: </a:t>
                </a:r>
                <a:r>
                  <a:rPr kumimoji="1" lang="ko-KR" altLang="en-US" sz="800" b="1" i="0" u="none" strike="noStrike" kern="0" cap="none" spc="0" normalizeH="0" baseline="0" dirty="0" err="1">
                    <a:solidFill>
                      <a:srgbClr val="666666"/>
                    </a:solidFill>
                    <a:latin typeface="맑은 고딕" panose="020B0503020000020004" pitchFamily="50" charset="-127"/>
                    <a:ea typeface="맑은 고딕" panose="020B0503020000020004" pitchFamily="50" charset="-127"/>
                  </a:rPr>
                  <a:t>제주데이터허브</a:t>
                </a:r>
                <a:endParaRPr kumimoji="1" lang="ko-KR" altLang="en-US" sz="800" b="1" i="0" u="none" strike="noStrike" kern="0" cap="none" spc="0" normalizeH="0" baseline="0" dirty="0">
                  <a:solidFill>
                    <a:srgbClr val="666666"/>
                  </a:solidFill>
                  <a:latin typeface="맑은 고딕" panose="020B0503020000020004" pitchFamily="50" charset="-127"/>
                  <a:ea typeface="맑은 고딕" panose="020B0503020000020004" pitchFamily="50" charset="-127"/>
                </a:endParaRPr>
              </a:p>
            </p:txBody>
          </p:sp>
        </p:grpSp>
        <p:sp>
          <p:nvSpPr>
            <p:cNvPr id="11299" name="직사각형 11298"/>
            <p:cNvSpPr/>
            <p:nvPr/>
          </p:nvSpPr>
          <p:spPr>
            <a:xfrm>
              <a:off x="6836524" y="2159630"/>
              <a:ext cx="1994120" cy="1517831"/>
            </a:xfrm>
            <a:prstGeom prst="rect">
              <a:avLst/>
            </a:prstGeom>
            <a:noFill/>
            <a:ln>
              <a:solidFill>
                <a:srgbClr val="FF0000"/>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1300" name="직사각형 11299"/>
            <p:cNvSpPr/>
            <p:nvPr/>
          </p:nvSpPr>
          <p:spPr>
            <a:xfrm>
              <a:off x="1265986" y="2072865"/>
              <a:ext cx="361958" cy="1872841"/>
            </a:xfrm>
            <a:prstGeom prst="rect">
              <a:avLst/>
            </a:prstGeom>
            <a:noFill/>
            <a:ln w="19050" cap="flat" cmpd="sng" algn="ctr">
              <a:solidFill>
                <a:srgbClr val="FF0000">
                  <a:alpha val="100000"/>
                </a:srgbClr>
              </a:solidFill>
              <a:prstDash val="solid"/>
            </a:ln>
          </p:spPr>
          <p:txBody>
            <a:bodyPr anchor="ctr"/>
            <a:lstStyle/>
            <a:p>
              <a:pPr marL="0" indent="0" algn="ctr" defTabSz="914400" rtl="0" eaLnBrk="1" latinLnBrk="1" hangingPunct="1">
                <a:lnSpc>
                  <a:spcPct val="100000"/>
                </a:lnSpc>
                <a:spcBef>
                  <a:spcPct val="0"/>
                </a:spcBef>
                <a:spcAft>
                  <a:spcPts val="0"/>
                </a:spcAft>
                <a:buNone/>
                <a:defRPr/>
              </a:pPr>
              <a:endParaRPr kumimoji="0" lang="ko-KR" altLang="en-US" sz="1800" b="0" i="0" u="none" strike="noStrike" kern="1200" cap="none" spc="0" normalizeH="0" baseline="0">
                <a:solidFill>
                  <a:srgbClr val="FFFFFF"/>
                </a:solidFill>
                <a:latin typeface="Calibri"/>
                <a:ea typeface="Calibri"/>
                <a:cs typeface="Calibri"/>
              </a:endParaRPr>
            </a:p>
          </p:txBody>
        </p:sp>
      </p:grpSp>
      <p:sp>
        <p:nvSpPr>
          <p:cNvPr id="11303" name="TextBox 6"/>
          <p:cNvSpPr txBox="1"/>
          <p:nvPr/>
        </p:nvSpPr>
        <p:spPr>
          <a:xfrm>
            <a:off x="2151097" y="1807559"/>
            <a:ext cx="2357927" cy="251340"/>
          </a:xfrm>
          <a:prstGeom prst="rect">
            <a:avLst/>
          </a:prstGeom>
          <a:solidFill>
            <a:schemeClr val="accent6">
              <a:lumMod val="40000"/>
              <a:lumOff val="60000"/>
            </a:schemeClr>
          </a:solidFill>
          <a:ln>
            <a:noFill/>
          </a:ln>
        </p:spPr>
        <p:txBody>
          <a:bodyPr vert="horz" lIns="91440" tIns="45720" rIns="91440" bIns="45720" anchor="ctr">
            <a:noAutofit/>
          </a:bodyPr>
          <a:lstStyle/>
          <a:p>
            <a:pPr marL="0" marR="0" lvl="0" indent="0" algn="ctr" rtl="0" eaLnBrk="0" latinLnBrk="1" hangingPunct="0">
              <a:lnSpc>
                <a:spcPct val="100000"/>
              </a:lnSpc>
              <a:spcBef>
                <a:spcPct val="30000"/>
              </a:spcBef>
              <a:spcAft>
                <a:spcPct val="0"/>
              </a:spcAft>
              <a:buClr>
                <a:srgbClr val="000000"/>
              </a:buClr>
              <a:buFont typeface="Arial"/>
              <a:buNone/>
              <a:defRPr/>
            </a:pPr>
            <a:r>
              <a:rPr kumimoji="1" lang="ko-KR" altLang="en-US" sz="1050" b="1" i="0" u="none" strike="noStrike" kern="0" cap="none" spc="0" normalizeH="0" baseline="0" dirty="0">
                <a:solidFill>
                  <a:srgbClr val="000000"/>
                </a:solidFill>
                <a:latin typeface="맑은 고딕"/>
                <a:ea typeface="맑은 고딕"/>
                <a:sym typeface="Wingdings"/>
              </a:rPr>
              <a:t>국내 여행지 선호도 조사</a:t>
            </a:r>
          </a:p>
        </p:txBody>
      </p:sp>
      <p:sp>
        <p:nvSpPr>
          <p:cNvPr id="11304" name="TextBox 6"/>
          <p:cNvSpPr txBox="1"/>
          <p:nvPr/>
        </p:nvSpPr>
        <p:spPr>
          <a:xfrm>
            <a:off x="7534158" y="1807559"/>
            <a:ext cx="2357927" cy="251340"/>
          </a:xfrm>
          <a:prstGeom prst="rect">
            <a:avLst/>
          </a:prstGeom>
          <a:solidFill>
            <a:schemeClr val="accent6">
              <a:lumMod val="40000"/>
              <a:lumOff val="60000"/>
            </a:schemeClr>
          </a:solidFill>
          <a:ln>
            <a:noFill/>
          </a:ln>
        </p:spPr>
        <p:txBody>
          <a:bodyPr vert="horz" lIns="91440" tIns="45720" rIns="91440" bIns="45720" anchor="ctr">
            <a:noAutofit/>
          </a:bodyPr>
          <a:lstStyle/>
          <a:p>
            <a:pPr marL="0" marR="0" lvl="0" indent="0" algn="ctr" defTabSz="914400" rtl="0" eaLnBrk="0" latinLnBrk="1" hangingPunct="0">
              <a:lnSpc>
                <a:spcPct val="100000"/>
              </a:lnSpc>
              <a:spcBef>
                <a:spcPct val="30000"/>
              </a:spcBef>
              <a:spcAft>
                <a:spcPct val="0"/>
              </a:spcAft>
              <a:buClr>
                <a:srgbClr val="000000"/>
              </a:buClr>
              <a:buFont typeface="Arial"/>
              <a:buNone/>
              <a:defRPr/>
            </a:pPr>
            <a:r>
              <a:rPr kumimoji="1" lang="ko-KR" altLang="en-US" sz="1050" b="1" i="0" u="none" strike="noStrike" kern="0" cap="none" spc="0" normalizeH="0" baseline="0">
                <a:solidFill>
                  <a:srgbClr val="000000"/>
                </a:solidFill>
                <a:latin typeface="맑은 고딕"/>
                <a:ea typeface="맑은 고딕"/>
                <a:sym typeface="Wingdings"/>
              </a:rPr>
              <a:t>제주도 선호 여행지 선택 이유</a:t>
            </a:r>
          </a:p>
        </p:txBody>
      </p:sp>
    </p:spTree>
    <p:extLst>
      <p:ext uri="{BB962C8B-B14F-4D97-AF65-F5344CB8AC3E}">
        <p14:creationId xmlns:p14="http://schemas.microsoft.com/office/powerpoint/2010/main" val="4093363593"/>
      </p:ext>
    </p:extLst>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BA0A290-EA9A-3032-054A-86491F2528C2}"/>
              </a:ext>
            </a:extLst>
          </p:cNvPr>
          <p:cNvSpPr txBox="1"/>
          <p:nvPr/>
        </p:nvSpPr>
        <p:spPr>
          <a:xfrm>
            <a:off x="311071" y="858696"/>
            <a:ext cx="11564441" cy="5761540"/>
          </a:xfrm>
          <a:prstGeom prst="rect">
            <a:avLst/>
          </a:prstGeom>
          <a:solidFill>
            <a:srgbClr val="FFFFFF">
              <a:alpha val="85000"/>
            </a:srgbClr>
          </a:solidFill>
          <a:ln w="19089" cap="flat" cmpd="sng" algn="ctr">
            <a:solidFill>
              <a:srgbClr val="FFFFFF">
                <a:alpha val="100000"/>
              </a:srgbClr>
            </a:solidFill>
            <a:prstDash val="solid"/>
            <a:round/>
            <a:headEnd w="med" len="med"/>
            <a:tailEnd w="med" len="med"/>
          </a:ln>
        </p:spPr>
        <p:txBody>
          <a:bodyPr vert="horz" wrap="none" lIns="91440" tIns="45720" rIns="91440" bIns="45720" anchor="t">
            <a:noAutofit/>
          </a:bodyPr>
          <a:lstStyle/>
          <a:p>
            <a:pPr marL="0" lvl="0" indent="0" algn="l" rtl="0" eaLnBrk="1" latinLnBrk="1" hangingPunct="1">
              <a:lnSpc>
                <a:spcPct val="100000"/>
              </a:lnSpc>
              <a:spcBef>
                <a:spcPct val="30000"/>
              </a:spcBef>
              <a:spcAft>
                <a:spcPct val="0"/>
              </a:spcAft>
              <a:buNone/>
              <a:defRPr/>
            </a:pPr>
            <a:endParaRPr kumimoji="1" lang="ko-KR" altLang="en-US" sz="1200" b="0" i="0" u="none" baseline="0">
              <a:solidFill>
                <a:schemeClr val="tx1"/>
              </a:solidFill>
              <a:latin typeface="Calibri"/>
              <a:ea typeface="Calibri"/>
            </a:endParaRPr>
          </a:p>
        </p:txBody>
      </p:sp>
      <p:grpSp>
        <p:nvGrpSpPr>
          <p:cNvPr id="20492" name="그룹 20491"/>
          <p:cNvGrpSpPr/>
          <p:nvPr/>
        </p:nvGrpSpPr>
        <p:grpSpPr>
          <a:xfrm>
            <a:off x="0" y="97410"/>
            <a:ext cx="2708350" cy="477054"/>
            <a:chOff x="0" y="97410"/>
            <a:chExt cx="2708350" cy="477054"/>
          </a:xfrm>
        </p:grpSpPr>
        <p:sp>
          <p:nvSpPr>
            <p:cNvPr id="20493" name="TextBox 3"/>
            <p:cNvSpPr txBox="1"/>
            <p:nvPr/>
          </p:nvSpPr>
          <p:spPr>
            <a:xfrm>
              <a:off x="104775" y="97410"/>
              <a:ext cx="2603575" cy="477054"/>
            </a:xfrm>
            <a:prstGeom prst="rect">
              <a:avLst/>
            </a:prstGeom>
          </p:spPr>
          <p:txBody>
            <a:bodyPr wrap="square">
              <a:spAutoFit/>
            </a:bodyPr>
            <a:lstStyle/>
            <a:p>
              <a:pPr marL="0" indent="0" algn="l" defTabSz="914400" rtl="0" eaLnBrk="1" latinLnBrk="1" hangingPunct="1">
                <a:lnSpc>
                  <a:spcPct val="100000"/>
                </a:lnSpc>
                <a:spcBef>
                  <a:spcPct val="0"/>
                </a:spcBef>
                <a:spcAft>
                  <a:spcPts val="0"/>
                </a:spcAft>
                <a:buNone/>
                <a:defRPr/>
              </a:pPr>
              <a:r>
                <a:rPr kumimoji="0" lang="ko-KR" altLang="en-US" sz="2500" b="1" i="0" u="none" strike="noStrike" kern="1200" cap="none" spc="0" normalizeH="0" baseline="0" dirty="0">
                  <a:ln w="9525">
                    <a:solidFill>
                      <a:srgbClr val="BFBFBF"/>
                    </a:solidFill>
                  </a:ln>
                  <a:solidFill>
                    <a:srgbClr val="FFFFFF"/>
                  </a:solidFill>
                  <a:latin typeface="맑은 고딕"/>
                  <a:ea typeface="맑은 고딕"/>
                </a:rPr>
                <a:t>수행 절차</a:t>
              </a:r>
            </a:p>
          </p:txBody>
        </p:sp>
        <p:sp>
          <p:nvSpPr>
            <p:cNvPr id="20494" name="직사각형 4"/>
            <p:cNvSpPr/>
            <p:nvPr/>
          </p:nvSpPr>
          <p:spPr>
            <a:xfrm>
              <a:off x="0" y="116461"/>
              <a:ext cx="101357" cy="429871"/>
            </a:xfrm>
            <a:prstGeom prst="rect">
              <a:avLst/>
            </a:prstGeom>
            <a:solidFill>
              <a:srgbClr val="FF843A">
                <a:alpha val="100000"/>
              </a:srgbClr>
            </a:solidFill>
            <a:ln w="19050" cap="flat" cmpd="sng" algn="ctr">
              <a:noFill/>
              <a:prstDash val="solid"/>
              <a:headEnd w="med" len="med"/>
              <a:tailEnd w="med" len="med"/>
            </a:ln>
          </p:spPr>
          <p:txBody>
            <a:bodyPr anchor="ctr"/>
            <a:lstStyle/>
            <a:p>
              <a:pPr marL="0" indent="0" algn="ctr" defTabSz="914400" rtl="0" eaLnBrk="1" latinLnBrk="1" hangingPunct="1">
                <a:lnSpc>
                  <a:spcPct val="100000"/>
                </a:lnSpc>
                <a:spcBef>
                  <a:spcPct val="0"/>
                </a:spcBef>
                <a:spcAft>
                  <a:spcPts val="0"/>
                </a:spcAft>
                <a:buNone/>
                <a:defRPr/>
              </a:pPr>
              <a:endParaRPr kumimoji="0" lang="en-US" altLang="ko-KR" sz="2100" b="0" i="0" u="none" strike="noStrike" kern="1200" cap="none" spc="0" normalizeH="0" baseline="0">
                <a:solidFill>
                  <a:srgbClr val="FFFFFF"/>
                </a:solidFill>
                <a:latin typeface="Calibri"/>
                <a:ea typeface="맑은 고딕"/>
                <a:cs typeface="Calibri"/>
              </a:endParaRPr>
            </a:p>
          </p:txBody>
        </p:sp>
      </p:grpSp>
      <p:sp>
        <p:nvSpPr>
          <p:cNvPr id="20497" name="직사각형 8"/>
          <p:cNvSpPr/>
          <p:nvPr/>
        </p:nvSpPr>
        <p:spPr>
          <a:xfrm>
            <a:off x="402677" y="978494"/>
            <a:ext cx="3386078" cy="360135"/>
          </a:xfrm>
          <a:prstGeom prst="rect">
            <a:avLst/>
          </a:prstGeom>
          <a:solidFill>
            <a:schemeClr val="bg1">
              <a:lumMod val="85000"/>
            </a:schemeClr>
          </a:solidFill>
          <a:ln w="25400" cap="flat" cmpd="sng" algn="ctr">
            <a:noFill/>
            <a:prstDash val="solid"/>
          </a:ln>
        </p:spPr>
        <p:txBody>
          <a:bodyPr anchor="ctr"/>
          <a:lstStyle/>
          <a:p>
            <a:pPr marL="0" marR="0" lvl="0" indent="0" algn="l" defTabSz="914400" rtl="0" eaLnBrk="0" latinLnBrk="1" hangingPunct="0">
              <a:lnSpc>
                <a:spcPct val="100000"/>
              </a:lnSpc>
              <a:spcBef>
                <a:spcPct val="30000"/>
              </a:spcBef>
              <a:spcAft>
                <a:spcPct val="0"/>
              </a:spcAft>
              <a:buClrTx/>
              <a:buFont typeface="Arial"/>
              <a:buNone/>
              <a:defRPr/>
            </a:pPr>
            <a:r>
              <a:rPr kumimoji="1" lang="en-US" altLang="ko-KR" sz="1900" b="1" i="0" u="none" strike="noStrike" kern="1200" cap="none" spc="0" normalizeH="0" baseline="0">
                <a:solidFill>
                  <a:srgbClr val="000000"/>
                </a:solidFill>
                <a:effectLst/>
                <a:uLnTx/>
                <a:uFillTx/>
                <a:latin typeface="맑은 고딕"/>
                <a:ea typeface="맑은 고딕"/>
                <a:cs typeface="Arial"/>
              </a:rPr>
              <a:t>4.</a:t>
            </a:r>
            <a:r>
              <a:rPr kumimoji="1" lang="ko-KR" altLang="en-US" sz="1900" b="1" i="0" u="none" strike="noStrike" kern="1200" cap="none" spc="0" normalizeH="0" baseline="0">
                <a:solidFill>
                  <a:srgbClr val="000000"/>
                </a:solidFill>
                <a:effectLst/>
                <a:uLnTx/>
                <a:uFillTx/>
                <a:latin typeface="맑은 고딕"/>
                <a:ea typeface="맑은 고딕"/>
                <a:cs typeface="Arial"/>
              </a:rPr>
              <a:t> 자연경관을 해치는 쓰레기</a:t>
            </a:r>
            <a:endParaRPr kumimoji="1" lang="ko-KR" altLang="en-US" sz="1900" b="1" i="0" u="none" strike="noStrike" kern="1200" cap="none" spc="0" normalizeH="0" baseline="0">
              <a:solidFill>
                <a:srgbClr val="000000"/>
              </a:solidFill>
              <a:latin typeface="맑은 고딕"/>
              <a:ea typeface="맑은 고딕"/>
              <a:cs typeface="Arial"/>
            </a:endParaRPr>
          </a:p>
        </p:txBody>
      </p:sp>
      <p:cxnSp>
        <p:nvCxnSpPr>
          <p:cNvPr id="20498" name="직선 연결선 11275"/>
          <p:cNvCxnSpPr/>
          <p:nvPr/>
        </p:nvCxnSpPr>
        <p:spPr>
          <a:xfrm>
            <a:off x="886244" y="6236465"/>
            <a:ext cx="7186642" cy="0"/>
          </a:xfrm>
          <a:prstGeom prst="line">
            <a:avLst/>
          </a:prstGeom>
          <a:noFill/>
          <a:ln w="25400" cap="flat" cmpd="sng" algn="ctr">
            <a:solidFill>
              <a:srgbClr val="FFB689">
                <a:alpha val="100000"/>
              </a:srgbClr>
            </a:solidFill>
            <a:prstDash val="solid"/>
            <a:round/>
            <a:headEnd w="med" len="med"/>
            <a:tailEnd w="med" len="med"/>
          </a:ln>
        </p:spPr>
      </p:cxnSp>
      <p:sp>
        <p:nvSpPr>
          <p:cNvPr id="20499" name="이등변 삼각형 11276"/>
          <p:cNvSpPr/>
          <p:nvPr/>
        </p:nvSpPr>
        <p:spPr>
          <a:xfrm rot="5400000">
            <a:off x="581416" y="5889829"/>
            <a:ext cx="285729" cy="209427"/>
          </a:xfrm>
          <a:prstGeom prst="triangle">
            <a:avLst>
              <a:gd name="adj" fmla="val 50000"/>
            </a:avLst>
          </a:prstGeom>
          <a:solidFill>
            <a:srgbClr val="FF843A">
              <a:alpha val="100000"/>
            </a:srgbClr>
          </a:solidFill>
          <a:ln w="19089" cap="flat" cmpd="sng" algn="ctr">
            <a:noFill/>
            <a:prstDash val="solid"/>
            <a:round/>
            <a:headEnd w="med" len="med"/>
            <a:tailEnd w="med" len="med"/>
          </a:ln>
        </p:spPr>
        <p:txBody>
          <a:bodyPr vert="horz" wrap="none" lIns="91440" tIns="45720" rIns="91440" bIns="45720" anchor="t">
            <a:noAutofit/>
          </a:bodyPr>
          <a:lstStyle/>
          <a:p>
            <a:pPr marL="0" lvl="0" indent="0" algn="l" defTabSz="914400" rtl="0" eaLnBrk="1" latinLnBrk="1" hangingPunct="1">
              <a:lnSpc>
                <a:spcPct val="100000"/>
              </a:lnSpc>
              <a:spcBef>
                <a:spcPct val="30000"/>
              </a:spcBef>
              <a:spcAft>
                <a:spcPct val="0"/>
              </a:spcAft>
              <a:buNone/>
              <a:defRPr/>
            </a:pPr>
            <a:endParaRPr kumimoji="1" lang="ko-KR" altLang="en-US" sz="1200" b="0" i="0" u="none" strike="noStrike" kern="1200" cap="none" spc="0" normalizeH="0" baseline="0">
              <a:solidFill>
                <a:srgbClr val="000000"/>
              </a:solidFill>
              <a:latin typeface="Calibri"/>
              <a:ea typeface="Calibri"/>
            </a:endParaRPr>
          </a:p>
        </p:txBody>
      </p:sp>
      <p:sp>
        <p:nvSpPr>
          <p:cNvPr id="20500" name="TextBox 11277"/>
          <p:cNvSpPr txBox="1"/>
          <p:nvPr/>
        </p:nvSpPr>
        <p:spPr>
          <a:xfrm>
            <a:off x="824857" y="5804303"/>
            <a:ext cx="7305683" cy="413617"/>
          </a:xfrm>
          <a:prstGeom prst="rect">
            <a:avLst/>
          </a:prstGeom>
          <a:noFill/>
          <a:ln>
            <a:noFill/>
          </a:ln>
        </p:spPr>
        <p:txBody>
          <a:bodyPr vert="horz" wrap="none" lIns="91440" tIns="45720" rIns="91440" bIns="45720" anchor="t">
            <a:spAutoFit/>
          </a:bodyPr>
          <a:lstStyle/>
          <a:p>
            <a:pPr marL="0" lvl="0" indent="0" algn="l" defTabSz="1028836" rtl="0" eaLnBrk="1" latinLnBrk="1" hangingPunct="1">
              <a:lnSpc>
                <a:spcPct val="100000"/>
              </a:lnSpc>
              <a:spcBef>
                <a:spcPct val="0"/>
              </a:spcBef>
              <a:spcAft>
                <a:spcPct val="0"/>
              </a:spcAft>
              <a:buNone/>
              <a:defRPr/>
            </a:pPr>
            <a:r>
              <a:rPr kumimoji="1" lang="ko-KR" altLang="en-US" sz="2100" b="1" i="0" u="none" strike="noStrike" kern="1200" cap="none" spc="0" normalizeH="0" baseline="0">
                <a:solidFill>
                  <a:srgbClr val="000000"/>
                </a:solidFill>
                <a:latin typeface="Calibri"/>
                <a:ea typeface="맑은 고딕"/>
              </a:rPr>
              <a:t>제주도 쓰레기 배출량 감소를 위해선 여행객들의 관심이 필요</a:t>
            </a:r>
          </a:p>
        </p:txBody>
      </p:sp>
      <p:grpSp>
        <p:nvGrpSpPr>
          <p:cNvPr id="20506" name="그룹 20505"/>
          <p:cNvGrpSpPr/>
          <p:nvPr/>
        </p:nvGrpSpPr>
        <p:grpSpPr>
          <a:xfrm>
            <a:off x="422118" y="1554710"/>
            <a:ext cx="7256096" cy="1793306"/>
            <a:chOff x="422118" y="1698764"/>
            <a:chExt cx="7256096" cy="1793306"/>
          </a:xfrm>
        </p:grpSpPr>
        <p:pic>
          <p:nvPicPr>
            <p:cNvPr id="20501" name="그림 20500"/>
            <p:cNvPicPr>
              <a:picLocks noChangeAspect="1"/>
            </p:cNvPicPr>
            <p:nvPr/>
          </p:nvPicPr>
          <p:blipFill rotWithShape="1">
            <a:blip r:embed="rId3"/>
            <a:stretch>
              <a:fillRect/>
            </a:stretch>
          </p:blipFill>
          <p:spPr>
            <a:xfrm>
              <a:off x="475513" y="1698764"/>
              <a:ext cx="2377645" cy="403894"/>
            </a:xfrm>
            <a:prstGeom prst="rect">
              <a:avLst/>
            </a:prstGeom>
          </p:spPr>
        </p:pic>
        <p:pic>
          <p:nvPicPr>
            <p:cNvPr id="20502" name="그림 20501"/>
            <p:cNvPicPr>
              <a:picLocks noChangeAspect="1"/>
            </p:cNvPicPr>
            <p:nvPr/>
          </p:nvPicPr>
          <p:blipFill rotWithShape="1">
            <a:blip r:embed="rId4"/>
            <a:stretch>
              <a:fillRect/>
            </a:stretch>
          </p:blipFill>
          <p:spPr>
            <a:xfrm>
              <a:off x="514793" y="2110028"/>
              <a:ext cx="7163420" cy="381033"/>
            </a:xfrm>
            <a:prstGeom prst="rect">
              <a:avLst/>
            </a:prstGeom>
          </p:spPr>
        </p:pic>
        <p:pic>
          <p:nvPicPr>
            <p:cNvPr id="20503" name="그림 20502"/>
            <p:cNvPicPr>
              <a:picLocks noChangeAspect="1"/>
            </p:cNvPicPr>
            <p:nvPr/>
          </p:nvPicPr>
          <p:blipFill rotWithShape="1">
            <a:blip r:embed="rId5"/>
            <a:stretch>
              <a:fillRect/>
            </a:stretch>
          </p:blipFill>
          <p:spPr>
            <a:xfrm>
              <a:off x="475513" y="2501384"/>
              <a:ext cx="1257409" cy="205757"/>
            </a:xfrm>
            <a:prstGeom prst="rect">
              <a:avLst/>
            </a:prstGeom>
          </p:spPr>
        </p:pic>
        <p:pic>
          <p:nvPicPr>
            <p:cNvPr id="20504" name="그림 20503"/>
            <p:cNvPicPr>
              <a:picLocks noChangeAspect="1"/>
            </p:cNvPicPr>
            <p:nvPr/>
          </p:nvPicPr>
          <p:blipFill rotWithShape="1">
            <a:blip r:embed="rId6"/>
            <a:stretch>
              <a:fillRect/>
            </a:stretch>
          </p:blipFill>
          <p:spPr>
            <a:xfrm>
              <a:off x="422118" y="2707142"/>
              <a:ext cx="6751905" cy="784928"/>
            </a:xfrm>
            <a:prstGeom prst="rect">
              <a:avLst/>
            </a:prstGeom>
          </p:spPr>
        </p:pic>
      </p:grpSp>
      <p:grpSp>
        <p:nvGrpSpPr>
          <p:cNvPr id="20513" name="그룹 20512"/>
          <p:cNvGrpSpPr/>
          <p:nvPr/>
        </p:nvGrpSpPr>
        <p:grpSpPr>
          <a:xfrm>
            <a:off x="439170" y="3502510"/>
            <a:ext cx="9183772" cy="2013684"/>
            <a:chOff x="439170" y="3718592"/>
            <a:chExt cx="9183772" cy="2013684"/>
          </a:xfrm>
        </p:grpSpPr>
        <p:pic>
          <p:nvPicPr>
            <p:cNvPr id="20507" name="그림 20506"/>
            <p:cNvPicPr>
              <a:picLocks noChangeAspect="1"/>
            </p:cNvPicPr>
            <p:nvPr/>
          </p:nvPicPr>
          <p:blipFill rotWithShape="1">
            <a:blip r:embed="rId7"/>
            <a:stretch>
              <a:fillRect/>
            </a:stretch>
          </p:blipFill>
          <p:spPr>
            <a:xfrm>
              <a:off x="439170" y="3718592"/>
              <a:ext cx="1692963" cy="501117"/>
            </a:xfrm>
            <a:prstGeom prst="rect">
              <a:avLst/>
            </a:prstGeom>
          </p:spPr>
        </p:pic>
        <p:pic>
          <p:nvPicPr>
            <p:cNvPr id="20508" name="그림 20507"/>
            <p:cNvPicPr>
              <a:picLocks noChangeAspect="1"/>
            </p:cNvPicPr>
            <p:nvPr/>
          </p:nvPicPr>
          <p:blipFill rotWithShape="1">
            <a:blip r:embed="rId8"/>
            <a:stretch>
              <a:fillRect/>
            </a:stretch>
          </p:blipFill>
          <p:spPr>
            <a:xfrm>
              <a:off x="538863" y="4219709"/>
              <a:ext cx="9084079" cy="420559"/>
            </a:xfrm>
            <a:prstGeom prst="rect">
              <a:avLst/>
            </a:prstGeom>
          </p:spPr>
        </p:pic>
        <p:pic>
          <p:nvPicPr>
            <p:cNvPr id="20509" name="그림 20508"/>
            <p:cNvPicPr>
              <a:picLocks noChangeAspect="1"/>
            </p:cNvPicPr>
            <p:nvPr/>
          </p:nvPicPr>
          <p:blipFill rotWithShape="1">
            <a:blip r:embed="rId9"/>
            <a:stretch>
              <a:fillRect/>
            </a:stretch>
          </p:blipFill>
          <p:spPr>
            <a:xfrm>
              <a:off x="545811" y="4628271"/>
              <a:ext cx="1082133" cy="167654"/>
            </a:xfrm>
            <a:prstGeom prst="rect">
              <a:avLst/>
            </a:prstGeom>
          </p:spPr>
        </p:pic>
        <p:pic>
          <p:nvPicPr>
            <p:cNvPr id="20510" name="그림 20509"/>
            <p:cNvPicPr>
              <a:picLocks noChangeAspect="1"/>
            </p:cNvPicPr>
            <p:nvPr/>
          </p:nvPicPr>
          <p:blipFill rotWithShape="1">
            <a:blip r:embed="rId10"/>
            <a:stretch>
              <a:fillRect/>
            </a:stretch>
          </p:blipFill>
          <p:spPr>
            <a:xfrm>
              <a:off x="547540" y="4840659"/>
              <a:ext cx="7102455" cy="891617"/>
            </a:xfrm>
            <a:prstGeom prst="rect">
              <a:avLst/>
            </a:prstGeom>
          </p:spPr>
        </p:pic>
      </p:grpSp>
      <p:cxnSp>
        <p:nvCxnSpPr>
          <p:cNvPr id="20511" name="직선 연결선 20510"/>
          <p:cNvCxnSpPr/>
          <p:nvPr/>
        </p:nvCxnSpPr>
        <p:spPr>
          <a:xfrm>
            <a:off x="475513" y="2779169"/>
            <a:ext cx="3817431" cy="0"/>
          </a:xfrm>
          <a:prstGeom prst="line">
            <a:avLst/>
          </a:prstGeom>
          <a:noFill/>
          <a:ln w="12700" cap="flat" cmpd="sng" algn="ctr">
            <a:solidFill>
              <a:srgbClr val="FF0000">
                <a:alpha val="100000"/>
              </a:srgbClr>
            </a:solidFill>
            <a:prstDash val="solid"/>
          </a:ln>
        </p:spPr>
      </p:cxnSp>
      <p:cxnSp>
        <p:nvCxnSpPr>
          <p:cNvPr id="20512" name="직선 연결선 20511"/>
          <p:cNvCxnSpPr/>
          <p:nvPr/>
        </p:nvCxnSpPr>
        <p:spPr>
          <a:xfrm>
            <a:off x="3500647" y="4871023"/>
            <a:ext cx="1728648" cy="0"/>
          </a:xfrm>
          <a:prstGeom prst="line">
            <a:avLst/>
          </a:prstGeom>
          <a:noFill/>
          <a:ln w="12700" cap="flat" cmpd="sng" algn="ctr">
            <a:solidFill>
              <a:srgbClr val="FF0000">
                <a:alpha val="100000"/>
              </a:srgbClr>
            </a:solidFill>
            <a:prstDash val="solid"/>
          </a:ln>
        </p:spPr>
      </p:cxnSp>
    </p:spTree>
    <p:extLst>
      <p:ext uri="{BB962C8B-B14F-4D97-AF65-F5344CB8AC3E}">
        <p14:creationId xmlns:p14="http://schemas.microsoft.com/office/powerpoint/2010/main" val="812890878"/>
      </p:ext>
    </p:extLst>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A503DF9-1895-B807-4608-F871325CC37E}"/>
              </a:ext>
            </a:extLst>
          </p:cNvPr>
          <p:cNvSpPr txBox="1"/>
          <p:nvPr/>
        </p:nvSpPr>
        <p:spPr>
          <a:xfrm>
            <a:off x="311071" y="858696"/>
            <a:ext cx="11564441" cy="5761540"/>
          </a:xfrm>
          <a:prstGeom prst="rect">
            <a:avLst/>
          </a:prstGeom>
          <a:solidFill>
            <a:srgbClr val="FFFFFF">
              <a:alpha val="85000"/>
            </a:srgbClr>
          </a:solidFill>
          <a:ln w="19089" cap="flat" cmpd="sng" algn="ctr">
            <a:solidFill>
              <a:srgbClr val="FFFFFF">
                <a:alpha val="100000"/>
              </a:srgbClr>
            </a:solidFill>
            <a:prstDash val="solid"/>
            <a:round/>
            <a:headEnd w="med" len="med"/>
            <a:tailEnd w="med" len="med"/>
          </a:ln>
        </p:spPr>
        <p:txBody>
          <a:bodyPr vert="horz" wrap="none" lIns="91440" tIns="45720" rIns="91440" bIns="45720" anchor="t">
            <a:noAutofit/>
          </a:bodyPr>
          <a:lstStyle/>
          <a:p>
            <a:pPr marL="0" lvl="0" indent="0" rtl="0" eaLnBrk="1" latinLnBrk="1" hangingPunct="1">
              <a:lnSpc>
                <a:spcPct val="100000"/>
              </a:lnSpc>
              <a:spcBef>
                <a:spcPct val="30000"/>
              </a:spcBef>
              <a:spcAft>
                <a:spcPct val="0"/>
              </a:spcAft>
              <a:buNone/>
              <a:defRPr/>
            </a:pPr>
            <a:endParaRPr kumimoji="1" lang="ko-KR" altLang="en-US" sz="1100" b="0" i="0" u="none" baseline="0" dirty="0">
              <a:solidFill>
                <a:schemeClr val="tx1"/>
              </a:solidFill>
              <a:latin typeface="Calibri"/>
              <a:ea typeface="맑은 고딕" panose="020B0503020000020004" pitchFamily="50" charset="-127"/>
            </a:endParaRPr>
          </a:p>
        </p:txBody>
      </p:sp>
      <p:grpSp>
        <p:nvGrpSpPr>
          <p:cNvPr id="13333" name="그룹 13332"/>
          <p:cNvGrpSpPr/>
          <p:nvPr/>
        </p:nvGrpSpPr>
        <p:grpSpPr>
          <a:xfrm>
            <a:off x="0" y="97410"/>
            <a:ext cx="2708350" cy="472185"/>
            <a:chOff x="0" y="97410"/>
            <a:chExt cx="2708350" cy="472185"/>
          </a:xfrm>
        </p:grpSpPr>
        <p:sp>
          <p:nvSpPr>
            <p:cNvPr id="13334" name="TextBox 3"/>
            <p:cNvSpPr txBox="1"/>
            <p:nvPr/>
          </p:nvSpPr>
          <p:spPr>
            <a:xfrm>
              <a:off x="104775" y="97410"/>
              <a:ext cx="2603575" cy="472185"/>
            </a:xfrm>
            <a:prstGeom prst="rect">
              <a:avLst/>
            </a:prstGeom>
          </p:spPr>
          <p:txBody>
            <a:bodyPr wrap="square">
              <a:spAutoFit/>
            </a:bodyPr>
            <a:lstStyle/>
            <a:p>
              <a:pPr marL="0" indent="0" algn="l" defTabSz="914400" rtl="0" eaLnBrk="1" latinLnBrk="1" hangingPunct="1">
                <a:lnSpc>
                  <a:spcPct val="100000"/>
                </a:lnSpc>
                <a:spcBef>
                  <a:spcPct val="0"/>
                </a:spcBef>
                <a:spcAft>
                  <a:spcPts val="0"/>
                </a:spcAft>
                <a:buNone/>
                <a:defRPr/>
              </a:pPr>
              <a:r>
                <a:rPr kumimoji="0" lang="ko-KR" altLang="en-US" sz="2500" b="1" i="0" u="none" strike="noStrike" kern="1200" cap="none" spc="0" normalizeH="0" baseline="0">
                  <a:ln w="9525" cap="flat" cmpd="sng" algn="ctr">
                    <a:solidFill>
                      <a:srgbClr val="BFBFBF"/>
                    </a:solidFill>
                    <a:prstDash val="solid"/>
                    <a:round/>
                    <a:headEnd w="med" len="med"/>
                    <a:tailEnd w="med" len="med"/>
                  </a:ln>
                  <a:solidFill>
                    <a:srgbClr val="FFFFFF"/>
                  </a:solidFill>
                  <a:latin typeface="맑은 고딕"/>
                  <a:ea typeface="맑은 고딕"/>
                </a:rPr>
                <a:t>수행 절차</a:t>
              </a:r>
            </a:p>
          </p:txBody>
        </p:sp>
        <p:sp>
          <p:nvSpPr>
            <p:cNvPr id="13335" name="직사각형 4"/>
            <p:cNvSpPr/>
            <p:nvPr/>
          </p:nvSpPr>
          <p:spPr>
            <a:xfrm>
              <a:off x="0" y="116461"/>
              <a:ext cx="101357" cy="429871"/>
            </a:xfrm>
            <a:prstGeom prst="rect">
              <a:avLst/>
            </a:prstGeom>
            <a:solidFill>
              <a:srgbClr val="FF843A">
                <a:alpha val="100000"/>
              </a:srgbClr>
            </a:solidFill>
            <a:ln w="19050" cap="flat" cmpd="sng" algn="ctr">
              <a:noFill/>
              <a:prstDash val="solid"/>
              <a:headEnd w="med" len="med"/>
              <a:tailEnd w="med" len="med"/>
            </a:ln>
          </p:spPr>
          <p:txBody>
            <a:bodyPr anchor="ctr"/>
            <a:lstStyle/>
            <a:p>
              <a:pPr marL="0" indent="0" algn="ctr" defTabSz="914400" rtl="0" eaLnBrk="1" latinLnBrk="1" hangingPunct="1">
                <a:lnSpc>
                  <a:spcPct val="100000"/>
                </a:lnSpc>
                <a:spcBef>
                  <a:spcPct val="0"/>
                </a:spcBef>
                <a:spcAft>
                  <a:spcPts val="0"/>
                </a:spcAft>
                <a:buNone/>
                <a:defRPr/>
              </a:pPr>
              <a:endParaRPr kumimoji="0" lang="en-US" altLang="ko-KR" sz="2100" b="0" i="0" u="none" strike="noStrike" kern="1200" cap="none" spc="0" normalizeH="0" baseline="0">
                <a:solidFill>
                  <a:srgbClr val="FFFFFF"/>
                </a:solidFill>
                <a:latin typeface="Calibri"/>
                <a:ea typeface="맑은 고딕"/>
                <a:cs typeface="Calibri"/>
              </a:endParaRPr>
            </a:p>
          </p:txBody>
        </p:sp>
      </p:grpSp>
      <p:sp>
        <p:nvSpPr>
          <p:cNvPr id="13353" name="직사각형 8"/>
          <p:cNvSpPr/>
          <p:nvPr/>
        </p:nvSpPr>
        <p:spPr>
          <a:xfrm>
            <a:off x="402677" y="978494"/>
            <a:ext cx="3674186" cy="360135"/>
          </a:xfrm>
          <a:prstGeom prst="rect">
            <a:avLst/>
          </a:prstGeom>
          <a:solidFill>
            <a:schemeClr val="bg1">
              <a:lumMod val="85000"/>
            </a:schemeClr>
          </a:solidFill>
          <a:ln w="25400" cap="flat" cmpd="sng" algn="ctr">
            <a:noFill/>
            <a:prstDash val="solid"/>
          </a:ln>
        </p:spPr>
        <p:txBody>
          <a:bodyPr anchor="ctr"/>
          <a:lstStyle/>
          <a:p>
            <a:pPr marL="0" marR="0" lvl="0" indent="0" defTabSz="914400" rtl="0" eaLnBrk="0" latinLnBrk="1" hangingPunct="0">
              <a:lnSpc>
                <a:spcPct val="100000"/>
              </a:lnSpc>
              <a:spcBef>
                <a:spcPct val="30000"/>
              </a:spcBef>
              <a:spcAft>
                <a:spcPct val="0"/>
              </a:spcAft>
              <a:buClrTx/>
              <a:buFont typeface="Arial"/>
              <a:buNone/>
              <a:defRPr/>
            </a:pPr>
            <a:r>
              <a:rPr kumimoji="1" lang="en-US" altLang="ko-KR" sz="1900" b="1" i="0" u="none" strike="noStrike" kern="1200" cap="none" spc="0" normalizeH="0" baseline="0" dirty="0">
                <a:solidFill>
                  <a:srgbClr val="000000"/>
                </a:solidFill>
                <a:effectLst/>
                <a:uLnTx/>
                <a:uFillTx/>
                <a:latin typeface="맑은 고딕"/>
                <a:ea typeface="맑은 고딕"/>
                <a:cs typeface="Arial"/>
              </a:rPr>
              <a:t>5.</a:t>
            </a:r>
            <a:r>
              <a:rPr kumimoji="1" lang="ko-KR" altLang="en-US" sz="1900" b="1" i="0" u="none" strike="noStrike" kern="1200" cap="none" spc="0" normalizeH="0" baseline="0" dirty="0">
                <a:solidFill>
                  <a:srgbClr val="000000"/>
                </a:solidFill>
                <a:effectLst/>
                <a:uLnTx/>
                <a:uFillTx/>
                <a:latin typeface="맑은 고딕"/>
                <a:ea typeface="맑은 고딕"/>
                <a:cs typeface="Arial"/>
              </a:rPr>
              <a:t> </a:t>
            </a:r>
            <a:r>
              <a:rPr kumimoji="1" lang="en-US" altLang="ko-KR" sz="1900" b="1" i="0" u="none" strike="noStrike" kern="1200" cap="none" spc="0" normalizeH="0" baseline="0" dirty="0">
                <a:solidFill>
                  <a:srgbClr val="000000"/>
                </a:solidFill>
                <a:effectLst/>
                <a:uLnTx/>
                <a:uFillTx/>
                <a:latin typeface="맑은 고딕"/>
                <a:ea typeface="맑은 고딕"/>
                <a:cs typeface="Arial"/>
              </a:rPr>
              <a:t>EDA(</a:t>
            </a:r>
            <a:r>
              <a:rPr kumimoji="1" lang="ko-KR" altLang="en-US" sz="1900" b="1" i="0" u="none" strike="noStrike" kern="1200" cap="none" spc="0" normalizeH="0" baseline="0" dirty="0">
                <a:solidFill>
                  <a:srgbClr val="000000"/>
                </a:solidFill>
                <a:effectLst/>
                <a:uLnTx/>
                <a:uFillTx/>
                <a:latin typeface="맑은 고딕"/>
                <a:ea typeface="맑은 고딕"/>
                <a:cs typeface="Arial"/>
              </a:rPr>
              <a:t>제주도 쓰레기 현황</a:t>
            </a:r>
            <a:r>
              <a:rPr kumimoji="1" lang="en-US" altLang="ko-KR" sz="1900" b="1" i="0" u="none" strike="noStrike" kern="1200" cap="none" spc="0" normalizeH="0" baseline="0" dirty="0">
                <a:solidFill>
                  <a:srgbClr val="000000"/>
                </a:solidFill>
                <a:effectLst/>
                <a:uLnTx/>
                <a:uFillTx/>
                <a:latin typeface="맑은 고딕"/>
                <a:ea typeface="맑은 고딕"/>
                <a:cs typeface="Arial"/>
              </a:rPr>
              <a:t>)</a:t>
            </a:r>
            <a:endParaRPr kumimoji="1" lang="en-US" altLang="ko-KR" sz="1900" b="1" i="0" u="none" strike="noStrike" kern="1200" cap="none" spc="0" normalizeH="0" baseline="0" dirty="0">
              <a:solidFill>
                <a:srgbClr val="000000"/>
              </a:solidFill>
              <a:latin typeface="맑은 고딕"/>
              <a:ea typeface="맑은 고딕"/>
              <a:cs typeface="Arial"/>
            </a:endParaRPr>
          </a:p>
        </p:txBody>
      </p:sp>
      <p:graphicFrame>
        <p:nvGraphicFramePr>
          <p:cNvPr id="13359" name="차트 13358"/>
          <p:cNvGraphicFramePr/>
          <p:nvPr/>
        </p:nvGraphicFramePr>
        <p:xfrm>
          <a:off x="332269" y="2491061"/>
          <a:ext cx="3240405" cy="288036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3360" name="차트 13359"/>
          <p:cNvGraphicFramePr/>
          <p:nvPr>
            <p:extLst>
              <p:ext uri="{D42A27DB-BD31-4B8C-83A1-F6EECF244321}">
                <p14:modId xmlns:p14="http://schemas.microsoft.com/office/powerpoint/2010/main" val="4286343862"/>
              </p:ext>
            </p:extLst>
          </p:nvPr>
        </p:nvGraphicFramePr>
        <p:xfrm>
          <a:off x="4148890" y="2491061"/>
          <a:ext cx="3240405" cy="2880360"/>
        </p:xfrm>
        <a:graphic>
          <a:graphicData uri="http://schemas.openxmlformats.org/drawingml/2006/chart">
            <c:chart xmlns:c="http://schemas.openxmlformats.org/drawingml/2006/chart" xmlns:r="http://schemas.openxmlformats.org/officeDocument/2006/relationships" r:id="rId4"/>
          </a:graphicData>
        </a:graphic>
      </p:graphicFrame>
      <p:sp>
        <p:nvSpPr>
          <p:cNvPr id="13364" name="TextBox 6"/>
          <p:cNvSpPr txBox="1"/>
          <p:nvPr/>
        </p:nvSpPr>
        <p:spPr>
          <a:xfrm>
            <a:off x="907675" y="1807559"/>
            <a:ext cx="2357927" cy="251340"/>
          </a:xfrm>
          <a:prstGeom prst="rect">
            <a:avLst/>
          </a:prstGeom>
          <a:solidFill>
            <a:schemeClr val="accent6">
              <a:lumMod val="40000"/>
              <a:lumOff val="60000"/>
            </a:schemeClr>
          </a:solidFill>
          <a:ln>
            <a:noFill/>
          </a:ln>
        </p:spPr>
        <p:txBody>
          <a:bodyPr vert="horz" lIns="91440" tIns="45720" rIns="91440" bIns="45720" anchor="ctr">
            <a:noAutofit/>
          </a:bodyPr>
          <a:lstStyle/>
          <a:p>
            <a:pPr marL="0" marR="0" lvl="0" indent="0" algn="ctr" defTabSz="914400" rtl="0" eaLnBrk="0" latinLnBrk="1" hangingPunct="0">
              <a:lnSpc>
                <a:spcPct val="100000"/>
              </a:lnSpc>
              <a:spcBef>
                <a:spcPct val="30000"/>
              </a:spcBef>
              <a:spcAft>
                <a:spcPct val="0"/>
              </a:spcAft>
              <a:buClr>
                <a:srgbClr val="000000"/>
              </a:buClr>
              <a:buFont typeface="Arial"/>
              <a:buNone/>
              <a:defRPr/>
            </a:pPr>
            <a:r>
              <a:rPr kumimoji="1" lang="ko-KR" altLang="en-US" sz="1050" b="1" i="0" u="none" strike="noStrike" kern="0" cap="none" spc="0" normalizeH="0" baseline="0" dirty="0">
                <a:solidFill>
                  <a:srgbClr val="000000"/>
                </a:solidFill>
                <a:latin typeface="맑은 고딕"/>
                <a:ea typeface="맑은 고딕"/>
                <a:sym typeface="Wingdings"/>
              </a:rPr>
              <a:t>연도별 제주도 재활용쓰레기 배출량</a:t>
            </a:r>
          </a:p>
        </p:txBody>
      </p:sp>
      <p:sp>
        <p:nvSpPr>
          <p:cNvPr id="13365" name="TextBox 6"/>
          <p:cNvSpPr txBox="1"/>
          <p:nvPr/>
        </p:nvSpPr>
        <p:spPr>
          <a:xfrm>
            <a:off x="4725106" y="1807559"/>
            <a:ext cx="2357927" cy="251340"/>
          </a:xfrm>
          <a:prstGeom prst="rect">
            <a:avLst/>
          </a:prstGeom>
          <a:solidFill>
            <a:schemeClr val="accent6">
              <a:lumMod val="40000"/>
              <a:lumOff val="60000"/>
            </a:schemeClr>
          </a:solidFill>
          <a:ln>
            <a:noFill/>
          </a:ln>
        </p:spPr>
        <p:txBody>
          <a:bodyPr vert="horz" lIns="91440" tIns="45720" rIns="91440" bIns="45720" anchor="ctr">
            <a:noAutofit/>
          </a:bodyPr>
          <a:lstStyle/>
          <a:p>
            <a:pPr marL="0" marR="0" lvl="0" indent="0" algn="ctr" defTabSz="914400" rtl="0" eaLnBrk="0" latinLnBrk="1" hangingPunct="0">
              <a:lnSpc>
                <a:spcPct val="100000"/>
              </a:lnSpc>
              <a:spcBef>
                <a:spcPct val="30000"/>
              </a:spcBef>
              <a:spcAft>
                <a:spcPct val="0"/>
              </a:spcAft>
              <a:buClr>
                <a:srgbClr val="000000"/>
              </a:buClr>
              <a:buFont typeface="Arial"/>
              <a:buNone/>
              <a:defRPr/>
            </a:pPr>
            <a:r>
              <a:rPr kumimoji="1" lang="ko-KR" altLang="en-US" sz="1050" b="1" i="0" u="none" strike="noStrike" kern="0" cap="none" spc="0" normalizeH="0" baseline="0">
                <a:solidFill>
                  <a:srgbClr val="000000"/>
                </a:solidFill>
                <a:latin typeface="맑은 고딕"/>
                <a:ea typeface="맑은 고딕"/>
                <a:sym typeface="Wingdings"/>
              </a:rPr>
              <a:t>연도별 제주도 소각쓰레기 배출량</a:t>
            </a:r>
          </a:p>
        </p:txBody>
      </p:sp>
      <p:sp>
        <p:nvSpPr>
          <p:cNvPr id="13366" name="TextBox 11"/>
          <p:cNvSpPr txBox="1"/>
          <p:nvPr/>
        </p:nvSpPr>
        <p:spPr>
          <a:xfrm>
            <a:off x="2780377" y="2411411"/>
            <a:ext cx="792297" cy="215583"/>
          </a:xfrm>
          <a:prstGeom prst="rect">
            <a:avLst/>
          </a:prstGeom>
          <a:noFill/>
          <a:ln>
            <a:noFill/>
          </a:ln>
        </p:spPr>
        <p:txBody>
          <a:bodyPr vert="horz" wrap="square" lIns="91440" tIns="45720" rIns="91440" bIns="45720" anchor="t">
            <a:spAutoFit/>
          </a:bodyPr>
          <a:lstStyle/>
          <a:p>
            <a:pPr marL="0" marR="0" lvl="0" indent="0" algn="l" defTabSz="914400" rtl="0" eaLnBrk="0" latinLnBrk="0" hangingPunct="0">
              <a:lnSpc>
                <a:spcPct val="100000"/>
              </a:lnSpc>
              <a:spcBef>
                <a:spcPct val="0"/>
              </a:spcBef>
              <a:spcAft>
                <a:spcPct val="0"/>
              </a:spcAft>
              <a:buClr>
                <a:srgbClr val="000000"/>
              </a:buClr>
              <a:buFont typeface="Arial"/>
              <a:buNone/>
              <a:defRPr/>
            </a:pPr>
            <a:r>
              <a:rPr kumimoji="1" lang="ko-KR" altLang="en-US" sz="900" b="1" i="0" u="none" strike="noStrike" kern="0" cap="none" spc="0" normalizeH="0" baseline="0">
                <a:solidFill>
                  <a:srgbClr val="666666"/>
                </a:solidFill>
                <a:latin typeface="맑은 고딕"/>
                <a:ea typeface="맑은 고딕"/>
                <a:sym typeface="Arial"/>
              </a:rPr>
              <a:t>단위 </a:t>
            </a:r>
            <a:r>
              <a:rPr kumimoji="1" lang="en-US" altLang="ko-KR" sz="900" b="1" i="0" u="none" strike="noStrike" kern="0" cap="none" spc="0" normalizeH="0" baseline="0">
                <a:solidFill>
                  <a:srgbClr val="666666"/>
                </a:solidFill>
                <a:latin typeface="맑은 고딕"/>
                <a:ea typeface="맑은 고딕"/>
                <a:sym typeface="Arial"/>
              </a:rPr>
              <a:t>:</a:t>
            </a:r>
            <a:r>
              <a:rPr kumimoji="1" lang="ko-KR" altLang="en-US" sz="900" b="1" i="0" u="none" strike="noStrike" kern="0" cap="none" spc="0" normalizeH="0" baseline="0">
                <a:solidFill>
                  <a:srgbClr val="666666"/>
                </a:solidFill>
                <a:latin typeface="맑은 고딕"/>
                <a:ea typeface="맑은 고딕"/>
                <a:sym typeface="Arial"/>
              </a:rPr>
              <a:t>톤</a:t>
            </a:r>
            <a:r>
              <a:rPr kumimoji="1" lang="en-US" altLang="ko-KR" sz="900" b="1" i="0" u="none" strike="noStrike" kern="0" cap="none" spc="0" normalizeH="0" baseline="0">
                <a:solidFill>
                  <a:srgbClr val="666666"/>
                </a:solidFill>
                <a:latin typeface="맑은 고딕"/>
                <a:ea typeface="맑은 고딕"/>
                <a:sym typeface="Arial"/>
              </a:rPr>
              <a:t>/</a:t>
            </a:r>
            <a:r>
              <a:rPr kumimoji="1" lang="ko-KR" altLang="en-US" sz="900" b="1" i="0" u="none" strike="noStrike" kern="0" cap="none" spc="0" normalizeH="0" baseline="0">
                <a:solidFill>
                  <a:srgbClr val="666666"/>
                </a:solidFill>
                <a:latin typeface="맑은 고딕"/>
                <a:ea typeface="맑은 고딕"/>
                <a:sym typeface="Arial"/>
              </a:rPr>
              <a:t>일</a:t>
            </a:r>
          </a:p>
        </p:txBody>
      </p:sp>
      <p:sp>
        <p:nvSpPr>
          <p:cNvPr id="13367" name="TextBox 13"/>
          <p:cNvSpPr txBox="1"/>
          <p:nvPr/>
        </p:nvSpPr>
        <p:spPr>
          <a:xfrm>
            <a:off x="2420242" y="5303875"/>
            <a:ext cx="1296486" cy="212320"/>
          </a:xfrm>
          <a:prstGeom prst="rect">
            <a:avLst/>
          </a:prstGeom>
          <a:noFill/>
          <a:ln>
            <a:noFill/>
          </a:ln>
        </p:spPr>
        <p:txBody>
          <a:bodyPr vert="horz" wrap="square" lIns="91440" tIns="45720" rIns="91440" bIns="45720" anchor="t">
            <a:spAutoFit/>
          </a:bodyPr>
          <a:lstStyle/>
          <a:p>
            <a:pPr marL="0" marR="0" lvl="0" indent="0" algn="l" defTabSz="914400" rtl="0" eaLnBrk="0" latinLnBrk="0" hangingPunct="0">
              <a:lnSpc>
                <a:spcPct val="100000"/>
              </a:lnSpc>
              <a:spcBef>
                <a:spcPct val="0"/>
              </a:spcBef>
              <a:spcAft>
                <a:spcPct val="0"/>
              </a:spcAft>
              <a:buClr>
                <a:srgbClr val="000000"/>
              </a:buClr>
              <a:buFont typeface="Arial"/>
              <a:buNone/>
              <a:defRPr/>
            </a:pPr>
            <a:r>
              <a:rPr kumimoji="1" lang="ko-KR" altLang="en-US" sz="800" b="1" i="0" u="none" strike="noStrike" kern="0" cap="none" spc="0" normalizeH="0" baseline="0">
                <a:solidFill>
                  <a:srgbClr val="666666"/>
                </a:solidFill>
                <a:latin typeface="맑은 고딕"/>
                <a:ea typeface="맑은 고딕"/>
                <a:sym typeface="Wingdings"/>
              </a:rPr>
              <a:t>자료 </a:t>
            </a:r>
            <a:r>
              <a:rPr kumimoji="1" lang="en-US" altLang="ko-KR" sz="800" b="1" i="0" u="none" strike="noStrike" kern="0" cap="none" spc="0" normalizeH="0" baseline="0">
                <a:solidFill>
                  <a:srgbClr val="666666"/>
                </a:solidFill>
                <a:latin typeface="맑은 고딕"/>
                <a:ea typeface="맑은 고딕"/>
                <a:sym typeface="Wingdings"/>
              </a:rPr>
              <a:t>: </a:t>
            </a:r>
            <a:r>
              <a:rPr kumimoji="1" lang="ko-KR" altLang="en-US" sz="800" b="1" i="0" u="none" strike="noStrike" kern="0" cap="none" spc="0" normalizeH="0" baseline="0">
                <a:solidFill>
                  <a:srgbClr val="666666"/>
                </a:solidFill>
                <a:latin typeface="맑은 고딕"/>
                <a:ea typeface="맑은 고딕"/>
                <a:sym typeface="Wingdings"/>
              </a:rPr>
              <a:t>제주특별자치도</a:t>
            </a:r>
          </a:p>
        </p:txBody>
      </p:sp>
      <p:sp>
        <p:nvSpPr>
          <p:cNvPr id="13372" name="TextBox 11"/>
          <p:cNvSpPr txBox="1"/>
          <p:nvPr/>
        </p:nvSpPr>
        <p:spPr>
          <a:xfrm>
            <a:off x="6597808" y="2419034"/>
            <a:ext cx="792297" cy="215583"/>
          </a:xfrm>
          <a:prstGeom prst="rect">
            <a:avLst/>
          </a:prstGeom>
          <a:noFill/>
          <a:ln>
            <a:noFill/>
          </a:ln>
        </p:spPr>
        <p:txBody>
          <a:bodyPr vert="horz" wrap="square" lIns="91440" tIns="45720" rIns="91440" bIns="45720" anchor="t">
            <a:spAutoFit/>
          </a:bodyPr>
          <a:lstStyle/>
          <a:p>
            <a:pPr marL="0" marR="0" lvl="0" indent="0" algn="l" defTabSz="914400" rtl="0" eaLnBrk="0" latinLnBrk="0" hangingPunct="0">
              <a:lnSpc>
                <a:spcPct val="100000"/>
              </a:lnSpc>
              <a:spcBef>
                <a:spcPct val="0"/>
              </a:spcBef>
              <a:spcAft>
                <a:spcPct val="0"/>
              </a:spcAft>
              <a:buClr>
                <a:srgbClr val="000000"/>
              </a:buClr>
              <a:buFont typeface="Arial"/>
              <a:buNone/>
              <a:defRPr/>
            </a:pPr>
            <a:r>
              <a:rPr kumimoji="1" lang="ko-KR" altLang="en-US" sz="900" b="1" i="0" u="none" strike="noStrike" kern="0" cap="none" spc="0" normalizeH="0" baseline="0">
                <a:solidFill>
                  <a:srgbClr val="666666"/>
                </a:solidFill>
                <a:latin typeface="맑은 고딕"/>
                <a:ea typeface="맑은 고딕"/>
                <a:sym typeface="Arial"/>
              </a:rPr>
              <a:t>단위 </a:t>
            </a:r>
            <a:r>
              <a:rPr kumimoji="1" lang="en-US" altLang="ko-KR" sz="900" b="1" i="0" u="none" strike="noStrike" kern="0" cap="none" spc="0" normalizeH="0" baseline="0">
                <a:solidFill>
                  <a:srgbClr val="666666"/>
                </a:solidFill>
                <a:latin typeface="맑은 고딕"/>
                <a:ea typeface="맑은 고딕"/>
                <a:sym typeface="Arial"/>
              </a:rPr>
              <a:t>:</a:t>
            </a:r>
            <a:r>
              <a:rPr kumimoji="1" lang="ko-KR" altLang="en-US" sz="900" b="1" i="0" u="none" strike="noStrike" kern="0" cap="none" spc="0" normalizeH="0" baseline="0">
                <a:solidFill>
                  <a:srgbClr val="666666"/>
                </a:solidFill>
                <a:latin typeface="맑은 고딕"/>
                <a:ea typeface="맑은 고딕"/>
                <a:sym typeface="Arial"/>
              </a:rPr>
              <a:t>톤</a:t>
            </a:r>
            <a:r>
              <a:rPr kumimoji="1" lang="en-US" altLang="ko-KR" sz="900" b="1" i="0" u="none" strike="noStrike" kern="0" cap="none" spc="0" normalizeH="0" baseline="0">
                <a:solidFill>
                  <a:srgbClr val="666666"/>
                </a:solidFill>
                <a:latin typeface="맑은 고딕"/>
                <a:ea typeface="맑은 고딕"/>
                <a:sym typeface="Arial"/>
              </a:rPr>
              <a:t>/</a:t>
            </a:r>
            <a:r>
              <a:rPr kumimoji="1" lang="ko-KR" altLang="en-US" sz="900" b="1" i="0" u="none" strike="noStrike" kern="0" cap="none" spc="0" normalizeH="0" baseline="0">
                <a:solidFill>
                  <a:srgbClr val="666666"/>
                </a:solidFill>
                <a:latin typeface="맑은 고딕"/>
                <a:ea typeface="맑은 고딕"/>
                <a:sym typeface="Arial"/>
              </a:rPr>
              <a:t>일</a:t>
            </a:r>
          </a:p>
        </p:txBody>
      </p:sp>
      <p:sp>
        <p:nvSpPr>
          <p:cNvPr id="13373" name="TextBox 13"/>
          <p:cNvSpPr txBox="1"/>
          <p:nvPr/>
        </p:nvSpPr>
        <p:spPr>
          <a:xfrm>
            <a:off x="6237673" y="5311499"/>
            <a:ext cx="1296486" cy="212320"/>
          </a:xfrm>
          <a:prstGeom prst="rect">
            <a:avLst/>
          </a:prstGeom>
          <a:noFill/>
          <a:ln>
            <a:noFill/>
          </a:ln>
        </p:spPr>
        <p:txBody>
          <a:bodyPr vert="horz" wrap="square" lIns="91440" tIns="45720" rIns="91440" bIns="45720" anchor="t">
            <a:spAutoFit/>
          </a:bodyPr>
          <a:lstStyle/>
          <a:p>
            <a:pPr marL="0" marR="0" lvl="0" indent="0" algn="l" defTabSz="914400" rtl="0" eaLnBrk="0" latinLnBrk="0" hangingPunct="0">
              <a:lnSpc>
                <a:spcPct val="100000"/>
              </a:lnSpc>
              <a:spcBef>
                <a:spcPct val="0"/>
              </a:spcBef>
              <a:spcAft>
                <a:spcPct val="0"/>
              </a:spcAft>
              <a:buClr>
                <a:srgbClr val="000000"/>
              </a:buClr>
              <a:buFont typeface="Arial"/>
              <a:buNone/>
              <a:defRPr/>
            </a:pPr>
            <a:r>
              <a:rPr kumimoji="1" lang="ko-KR" altLang="en-US" sz="800" b="1" i="0" u="none" strike="noStrike" kern="0" cap="none" spc="0" normalizeH="0" baseline="0">
                <a:solidFill>
                  <a:srgbClr val="666666"/>
                </a:solidFill>
                <a:latin typeface="맑은 고딕"/>
                <a:ea typeface="맑은 고딕"/>
                <a:sym typeface="Wingdings"/>
              </a:rPr>
              <a:t>자료 </a:t>
            </a:r>
            <a:r>
              <a:rPr kumimoji="1" lang="en-US" altLang="ko-KR" sz="800" b="1" i="0" u="none" strike="noStrike" kern="0" cap="none" spc="0" normalizeH="0" baseline="0">
                <a:solidFill>
                  <a:srgbClr val="666666"/>
                </a:solidFill>
                <a:latin typeface="맑은 고딕"/>
                <a:ea typeface="맑은 고딕"/>
                <a:sym typeface="Wingdings"/>
              </a:rPr>
              <a:t>: </a:t>
            </a:r>
            <a:r>
              <a:rPr kumimoji="1" lang="ko-KR" altLang="en-US" sz="800" b="1" i="0" u="none" strike="noStrike" kern="0" cap="none" spc="0" normalizeH="0" baseline="0">
                <a:solidFill>
                  <a:srgbClr val="666666"/>
                </a:solidFill>
                <a:latin typeface="맑은 고딕"/>
                <a:ea typeface="맑은 고딕"/>
                <a:sym typeface="Wingdings"/>
              </a:rPr>
              <a:t>제주특별자치도</a:t>
            </a:r>
          </a:p>
        </p:txBody>
      </p:sp>
      <p:cxnSp>
        <p:nvCxnSpPr>
          <p:cNvPr id="13374" name="직선 연결선 11275"/>
          <p:cNvCxnSpPr/>
          <p:nvPr/>
        </p:nvCxnSpPr>
        <p:spPr>
          <a:xfrm>
            <a:off x="886241" y="6236465"/>
            <a:ext cx="8736701" cy="0"/>
          </a:xfrm>
          <a:prstGeom prst="line">
            <a:avLst/>
          </a:prstGeom>
          <a:noFill/>
          <a:ln w="25400" cap="flat" cmpd="sng" algn="ctr">
            <a:solidFill>
              <a:srgbClr val="FFB689">
                <a:alpha val="100000"/>
              </a:srgbClr>
            </a:solidFill>
            <a:prstDash val="solid"/>
            <a:round/>
            <a:headEnd w="med" len="med"/>
            <a:tailEnd w="med" len="med"/>
          </a:ln>
        </p:spPr>
      </p:cxnSp>
      <p:sp>
        <p:nvSpPr>
          <p:cNvPr id="13375" name="이등변 삼각형 11276"/>
          <p:cNvSpPr/>
          <p:nvPr/>
        </p:nvSpPr>
        <p:spPr>
          <a:xfrm rot="5400000">
            <a:off x="581416" y="5889829"/>
            <a:ext cx="285729" cy="209427"/>
          </a:xfrm>
          <a:prstGeom prst="triangle">
            <a:avLst>
              <a:gd name="adj" fmla="val 50000"/>
            </a:avLst>
          </a:prstGeom>
          <a:solidFill>
            <a:srgbClr val="FF843A">
              <a:alpha val="100000"/>
            </a:srgbClr>
          </a:solidFill>
          <a:ln w="19089" cap="flat" cmpd="sng" algn="ctr">
            <a:noFill/>
            <a:prstDash val="solid"/>
            <a:round/>
            <a:headEnd w="med" len="med"/>
            <a:tailEnd w="med" len="med"/>
          </a:ln>
        </p:spPr>
        <p:txBody>
          <a:bodyPr vert="horz" wrap="none" lIns="91440" tIns="45720" rIns="91440" bIns="45720" anchor="t">
            <a:noAutofit/>
          </a:bodyPr>
          <a:lstStyle/>
          <a:p>
            <a:pPr marL="0" lvl="0" indent="0" algn="l" defTabSz="914400" rtl="0" eaLnBrk="1" latinLnBrk="1" hangingPunct="1">
              <a:lnSpc>
                <a:spcPct val="100000"/>
              </a:lnSpc>
              <a:spcBef>
                <a:spcPct val="30000"/>
              </a:spcBef>
              <a:spcAft>
                <a:spcPct val="0"/>
              </a:spcAft>
              <a:buNone/>
              <a:defRPr/>
            </a:pPr>
            <a:endParaRPr kumimoji="1" lang="ko-KR" altLang="en-US" sz="1200" b="0" i="0" u="none" strike="noStrike" kern="1200" cap="none" spc="0" normalizeH="0" baseline="0">
              <a:solidFill>
                <a:srgbClr val="000000"/>
              </a:solidFill>
              <a:latin typeface="Calibri"/>
              <a:ea typeface="Calibri"/>
            </a:endParaRPr>
          </a:p>
        </p:txBody>
      </p:sp>
      <p:sp>
        <p:nvSpPr>
          <p:cNvPr id="13376" name="TextBox 11277"/>
          <p:cNvSpPr txBox="1"/>
          <p:nvPr/>
        </p:nvSpPr>
        <p:spPr>
          <a:xfrm>
            <a:off x="824859" y="5804303"/>
            <a:ext cx="8829681" cy="413617"/>
          </a:xfrm>
          <a:prstGeom prst="rect">
            <a:avLst/>
          </a:prstGeom>
          <a:noFill/>
          <a:ln>
            <a:noFill/>
          </a:ln>
        </p:spPr>
        <p:txBody>
          <a:bodyPr vert="horz" wrap="none" lIns="91440" tIns="45720" rIns="91440" bIns="45720" anchor="t">
            <a:spAutoFit/>
          </a:bodyPr>
          <a:lstStyle/>
          <a:p>
            <a:pPr marL="0" lvl="0" indent="0" algn="l" defTabSz="1028836" rtl="0" eaLnBrk="1" latinLnBrk="1" hangingPunct="1">
              <a:lnSpc>
                <a:spcPct val="100000"/>
              </a:lnSpc>
              <a:spcBef>
                <a:spcPct val="0"/>
              </a:spcBef>
              <a:spcAft>
                <a:spcPct val="0"/>
              </a:spcAft>
              <a:buNone/>
              <a:defRPr/>
            </a:pPr>
            <a:r>
              <a:rPr kumimoji="1" lang="ko-KR" altLang="en-US" sz="2100" b="1" i="0" u="none" strike="noStrike" kern="1200" cap="none" spc="0" normalizeH="0" baseline="0">
                <a:solidFill>
                  <a:srgbClr val="000000"/>
                </a:solidFill>
                <a:latin typeface="Calibri"/>
                <a:ea typeface="맑은 고딕"/>
              </a:rPr>
              <a:t>제주도 쓰레기 배출량은 나날이 증가하며</a:t>
            </a:r>
            <a:r>
              <a:rPr kumimoji="1" lang="en-US" altLang="ko-KR" sz="2100" b="1" i="0" u="none" strike="noStrike" kern="1200" cap="none" spc="0" normalizeH="0" baseline="0">
                <a:solidFill>
                  <a:srgbClr val="000000"/>
                </a:solidFill>
                <a:latin typeface="Calibri"/>
                <a:ea typeface="맑은 고딕"/>
              </a:rPr>
              <a:t>,</a:t>
            </a:r>
            <a:r>
              <a:rPr kumimoji="1" lang="ko-KR" altLang="en-US" sz="2100" b="1" i="0" u="none" strike="noStrike" kern="1200" cap="none" spc="0" normalizeH="0" baseline="0">
                <a:solidFill>
                  <a:srgbClr val="000000"/>
                </a:solidFill>
                <a:latin typeface="Calibri"/>
                <a:ea typeface="맑은 고딕"/>
              </a:rPr>
              <a:t> 타 지역과 비교해도 월등히 높음</a:t>
            </a:r>
          </a:p>
        </p:txBody>
      </p:sp>
      <p:graphicFrame>
        <p:nvGraphicFramePr>
          <p:cNvPr id="13377" name="차트 13376"/>
          <p:cNvGraphicFramePr/>
          <p:nvPr>
            <p:extLst>
              <p:ext uri="{D42A27DB-BD31-4B8C-83A1-F6EECF244321}">
                <p14:modId xmlns:p14="http://schemas.microsoft.com/office/powerpoint/2010/main" val="280462451"/>
              </p:ext>
            </p:extLst>
          </p:nvPr>
        </p:nvGraphicFramePr>
        <p:xfrm>
          <a:off x="7967131" y="2491781"/>
          <a:ext cx="3240405" cy="2880360"/>
        </p:xfrm>
        <a:graphic>
          <a:graphicData uri="http://schemas.openxmlformats.org/drawingml/2006/chart">
            <c:chart xmlns:c="http://schemas.openxmlformats.org/drawingml/2006/chart" xmlns:r="http://schemas.openxmlformats.org/officeDocument/2006/relationships" r:id="rId5"/>
          </a:graphicData>
        </a:graphic>
      </p:graphicFrame>
      <p:sp>
        <p:nvSpPr>
          <p:cNvPr id="13378" name="TextBox 6"/>
          <p:cNvSpPr txBox="1"/>
          <p:nvPr/>
        </p:nvSpPr>
        <p:spPr>
          <a:xfrm>
            <a:off x="8561501" y="1807559"/>
            <a:ext cx="2357927" cy="251340"/>
          </a:xfrm>
          <a:prstGeom prst="rect">
            <a:avLst/>
          </a:prstGeom>
          <a:solidFill>
            <a:schemeClr val="accent6">
              <a:lumMod val="40000"/>
              <a:lumOff val="60000"/>
            </a:schemeClr>
          </a:solidFill>
          <a:ln>
            <a:noFill/>
          </a:ln>
        </p:spPr>
        <p:txBody>
          <a:bodyPr vert="horz" lIns="91440" tIns="45720" rIns="91440" bIns="45720" anchor="ctr">
            <a:noAutofit/>
          </a:bodyPr>
          <a:lstStyle/>
          <a:p>
            <a:pPr marL="0" marR="0" lvl="0" indent="0" algn="ctr" defTabSz="914400" rtl="0" eaLnBrk="0" latinLnBrk="1" hangingPunct="0">
              <a:lnSpc>
                <a:spcPct val="100000"/>
              </a:lnSpc>
              <a:spcBef>
                <a:spcPct val="30000"/>
              </a:spcBef>
              <a:spcAft>
                <a:spcPct val="0"/>
              </a:spcAft>
              <a:buClr>
                <a:srgbClr val="000000"/>
              </a:buClr>
              <a:buFont typeface="Arial"/>
              <a:buNone/>
              <a:defRPr/>
            </a:pPr>
            <a:r>
              <a:rPr kumimoji="1" lang="ko-KR" altLang="en-US" sz="1050" b="1" i="0" u="none" strike="noStrike" kern="0" cap="none" spc="0" normalizeH="0" baseline="0">
                <a:solidFill>
                  <a:srgbClr val="000000"/>
                </a:solidFill>
                <a:latin typeface="맑은 고딕"/>
                <a:ea typeface="맑은 고딕"/>
                <a:sym typeface="Wingdings"/>
              </a:rPr>
              <a:t>연도별 </a:t>
            </a:r>
            <a:r>
              <a:rPr kumimoji="1" lang="en-US" altLang="ko-KR" sz="1050" b="1" i="0" u="none" strike="noStrike" kern="0" cap="none" spc="0" normalizeH="0" baseline="0">
                <a:solidFill>
                  <a:srgbClr val="000000"/>
                </a:solidFill>
                <a:latin typeface="맑은 고딕"/>
                <a:ea typeface="맑은 고딕"/>
                <a:sym typeface="Wingdings"/>
              </a:rPr>
              <a:t>1</a:t>
            </a:r>
            <a:r>
              <a:rPr kumimoji="1" lang="ko-KR" altLang="en-US" sz="1050" b="1" i="0" u="none" strike="noStrike" kern="0" cap="none" spc="0" normalizeH="0" baseline="0">
                <a:solidFill>
                  <a:srgbClr val="000000"/>
                </a:solidFill>
                <a:latin typeface="맑은 고딕"/>
                <a:ea typeface="맑은 고딕"/>
                <a:sym typeface="Wingdings"/>
              </a:rPr>
              <a:t>인당 생활폐기물 배출량</a:t>
            </a:r>
          </a:p>
        </p:txBody>
      </p:sp>
      <p:sp>
        <p:nvSpPr>
          <p:cNvPr id="13379" name="TextBox 13378"/>
          <p:cNvSpPr txBox="1"/>
          <p:nvPr/>
        </p:nvSpPr>
        <p:spPr>
          <a:xfrm>
            <a:off x="11215925" y="3425908"/>
            <a:ext cx="614271" cy="400110"/>
          </a:xfrm>
          <a:prstGeom prst="rect">
            <a:avLst/>
          </a:prstGeom>
        </p:spPr>
        <p:txBody>
          <a:bodyPr wrap="none">
            <a:spAutoFit/>
          </a:bodyPr>
          <a:lstStyle/>
          <a:p>
            <a:pPr>
              <a:defRPr/>
            </a:pPr>
            <a:r>
              <a:rPr lang="ko-KR" altLang="en-US" sz="1000" dirty="0">
                <a:latin typeface="맑은 고딕"/>
                <a:ea typeface="맑은 고딕"/>
              </a:rPr>
              <a:t>제주도</a:t>
            </a:r>
            <a:endParaRPr lang="en-US" altLang="ko-KR" sz="1000" dirty="0">
              <a:latin typeface="맑은 고딕"/>
              <a:ea typeface="맑은 고딕"/>
            </a:endParaRPr>
          </a:p>
          <a:p>
            <a:pPr>
              <a:defRPr/>
            </a:pPr>
            <a:r>
              <a:rPr lang="ko-KR" altLang="en-US" sz="1000" dirty="0">
                <a:latin typeface="맑은 고딕"/>
                <a:ea typeface="맑은 고딕"/>
              </a:rPr>
              <a:t>타 지역</a:t>
            </a:r>
          </a:p>
        </p:txBody>
      </p:sp>
      <p:sp>
        <p:nvSpPr>
          <p:cNvPr id="13381" name="직사각형 13380"/>
          <p:cNvSpPr/>
          <p:nvPr/>
        </p:nvSpPr>
        <p:spPr>
          <a:xfrm>
            <a:off x="11207536" y="3499439"/>
            <a:ext cx="72027" cy="72027"/>
          </a:xfrm>
          <a:prstGeom prst="rect">
            <a:avLst/>
          </a:prstGeom>
          <a:solidFill>
            <a:srgbClr val="FFB689"/>
          </a:solidFill>
          <a:ln>
            <a:no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3382" name="직사각형 13381"/>
          <p:cNvSpPr/>
          <p:nvPr/>
        </p:nvSpPr>
        <p:spPr>
          <a:xfrm>
            <a:off x="11207536" y="3643493"/>
            <a:ext cx="72027" cy="72027"/>
          </a:xfrm>
          <a:prstGeom prst="rect">
            <a:avLst/>
          </a:prstGeom>
          <a:solidFill>
            <a:schemeClr val="bg1">
              <a:lumMod val="65000"/>
            </a:schemeClr>
          </a:solidFill>
          <a:ln w="19050" cap="flat" cmpd="sng" algn="ctr">
            <a:noFill/>
            <a:prstDash val="solid"/>
          </a:ln>
        </p:spPr>
        <p:txBody>
          <a:bodyPr anchor="ctr"/>
          <a:lstStyle/>
          <a:p>
            <a:pPr marL="0" indent="0" algn="ctr" defTabSz="914400" rtl="0" eaLnBrk="1" latinLnBrk="1" hangingPunct="1">
              <a:lnSpc>
                <a:spcPct val="100000"/>
              </a:lnSpc>
              <a:spcBef>
                <a:spcPct val="0"/>
              </a:spcBef>
              <a:spcAft>
                <a:spcPts val="0"/>
              </a:spcAft>
              <a:buNone/>
              <a:defRPr/>
            </a:pPr>
            <a:endParaRPr kumimoji="0" lang="ko-KR" altLang="en-US" sz="1800" b="0" i="0" u="none" strike="noStrike" kern="1200" cap="none" spc="0" normalizeH="0" baseline="0">
              <a:solidFill>
                <a:srgbClr val="FFFFFF"/>
              </a:solidFill>
              <a:latin typeface="Calibri"/>
              <a:ea typeface="Calibri"/>
              <a:cs typeface="Calibri"/>
            </a:endParaRPr>
          </a:p>
        </p:txBody>
      </p:sp>
      <p:sp>
        <p:nvSpPr>
          <p:cNvPr id="13383" name="TextBox 11"/>
          <p:cNvSpPr txBox="1"/>
          <p:nvPr/>
        </p:nvSpPr>
        <p:spPr>
          <a:xfrm>
            <a:off x="10415239" y="2419034"/>
            <a:ext cx="792297" cy="217486"/>
          </a:xfrm>
          <a:prstGeom prst="rect">
            <a:avLst/>
          </a:prstGeom>
          <a:noFill/>
          <a:ln>
            <a:noFill/>
          </a:ln>
        </p:spPr>
        <p:txBody>
          <a:bodyPr vert="horz" wrap="square" lIns="91440" tIns="45720" rIns="91440" bIns="45720" anchor="t">
            <a:spAutoFit/>
          </a:bodyPr>
          <a:lstStyle/>
          <a:p>
            <a:pPr marL="0" marR="0" lvl="0" indent="0" algn="l" defTabSz="914400" rtl="0" eaLnBrk="0" latinLnBrk="0" hangingPunct="0">
              <a:lnSpc>
                <a:spcPct val="100000"/>
              </a:lnSpc>
              <a:spcBef>
                <a:spcPct val="0"/>
              </a:spcBef>
              <a:spcAft>
                <a:spcPct val="0"/>
              </a:spcAft>
              <a:buClr>
                <a:srgbClr val="000000"/>
              </a:buClr>
              <a:buFont typeface="Arial"/>
              <a:buNone/>
              <a:defRPr/>
            </a:pPr>
            <a:r>
              <a:rPr kumimoji="1" lang="ko-KR" altLang="en-US" sz="900" b="1" i="0" u="none" strike="noStrike" kern="0" cap="none" spc="0" normalizeH="0" baseline="0">
                <a:solidFill>
                  <a:srgbClr val="666666"/>
                </a:solidFill>
                <a:latin typeface="맑은 고딕"/>
                <a:ea typeface="맑은 고딕"/>
                <a:sym typeface="Arial"/>
              </a:rPr>
              <a:t>단위 </a:t>
            </a:r>
            <a:r>
              <a:rPr kumimoji="1" lang="en-US" altLang="ko-KR" sz="900" b="1" i="0" u="none" strike="noStrike" kern="0" cap="none" spc="0" normalizeH="0" baseline="0">
                <a:solidFill>
                  <a:srgbClr val="666666"/>
                </a:solidFill>
                <a:latin typeface="맑은 고딕"/>
                <a:ea typeface="맑은 고딕"/>
                <a:sym typeface="Arial"/>
              </a:rPr>
              <a:t>:kg/</a:t>
            </a:r>
            <a:r>
              <a:rPr kumimoji="1" lang="ko-KR" altLang="en-US" sz="900" b="1" i="0" u="none" strike="noStrike" kern="0" cap="none" spc="0" normalizeH="0" baseline="0">
                <a:solidFill>
                  <a:srgbClr val="666666"/>
                </a:solidFill>
                <a:latin typeface="맑은 고딕"/>
                <a:ea typeface="맑은 고딕"/>
                <a:sym typeface="Arial"/>
              </a:rPr>
              <a:t>일</a:t>
            </a:r>
          </a:p>
        </p:txBody>
      </p:sp>
      <p:sp>
        <p:nvSpPr>
          <p:cNvPr id="13384" name="TextBox 13"/>
          <p:cNvSpPr txBox="1"/>
          <p:nvPr/>
        </p:nvSpPr>
        <p:spPr>
          <a:xfrm>
            <a:off x="10055104" y="5311499"/>
            <a:ext cx="1296486" cy="212320"/>
          </a:xfrm>
          <a:prstGeom prst="rect">
            <a:avLst/>
          </a:prstGeom>
          <a:noFill/>
          <a:ln>
            <a:noFill/>
          </a:ln>
        </p:spPr>
        <p:txBody>
          <a:bodyPr vert="horz" wrap="square" lIns="91440" tIns="45720" rIns="91440" bIns="45720" anchor="t">
            <a:spAutoFit/>
          </a:bodyPr>
          <a:lstStyle/>
          <a:p>
            <a:pPr marL="0" marR="0" lvl="0" indent="0" algn="l" defTabSz="914400" rtl="0" eaLnBrk="0" latinLnBrk="0" hangingPunct="0">
              <a:lnSpc>
                <a:spcPct val="100000"/>
              </a:lnSpc>
              <a:spcBef>
                <a:spcPct val="0"/>
              </a:spcBef>
              <a:spcAft>
                <a:spcPct val="0"/>
              </a:spcAft>
              <a:buClr>
                <a:srgbClr val="000000"/>
              </a:buClr>
              <a:buFont typeface="Arial"/>
              <a:buNone/>
              <a:defRPr/>
            </a:pPr>
            <a:r>
              <a:rPr kumimoji="1" lang="ko-KR" altLang="en-US" sz="800" b="1" i="0" u="none" strike="noStrike" kern="0" cap="none" spc="0" normalizeH="0" baseline="0">
                <a:solidFill>
                  <a:srgbClr val="666666"/>
                </a:solidFill>
                <a:latin typeface="맑은 고딕"/>
                <a:ea typeface="맑은 고딕"/>
                <a:sym typeface="Wingdings"/>
              </a:rPr>
              <a:t>자료 </a:t>
            </a:r>
            <a:r>
              <a:rPr kumimoji="1" lang="en-US" altLang="ko-KR" sz="800" b="1" i="0" u="none" strike="noStrike" kern="0" cap="none" spc="0" normalizeH="0" baseline="0">
                <a:solidFill>
                  <a:srgbClr val="666666"/>
                </a:solidFill>
                <a:latin typeface="맑은 고딕"/>
                <a:ea typeface="맑은 고딕"/>
                <a:sym typeface="Wingdings"/>
              </a:rPr>
              <a:t>: </a:t>
            </a:r>
            <a:r>
              <a:rPr kumimoji="1" lang="ko-KR" altLang="en-US" sz="800" b="1" i="0" u="none" strike="noStrike" kern="0" cap="none" spc="0" normalizeH="0" baseline="0">
                <a:solidFill>
                  <a:srgbClr val="666666"/>
                </a:solidFill>
                <a:latin typeface="맑은 고딕"/>
                <a:ea typeface="맑은 고딕"/>
                <a:sym typeface="Wingdings"/>
              </a:rPr>
              <a:t>제주특별자치도</a:t>
            </a:r>
          </a:p>
        </p:txBody>
      </p:sp>
    </p:spTree>
    <p:extLst>
      <p:ext uri="{BB962C8B-B14F-4D97-AF65-F5344CB8AC3E}">
        <p14:creationId xmlns:p14="http://schemas.microsoft.com/office/powerpoint/2010/main" val="352265590"/>
      </p:ext>
    </p:extLst>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60" name="그림 19459"/>
          <p:cNvPicPr>
            <a:picLocks noChangeAspect="1"/>
          </p:cNvPicPr>
          <p:nvPr/>
        </p:nvPicPr>
        <p:blipFill rotWithShape="1">
          <a:blip r:embed="rId2">
            <a:lum/>
          </a:blip>
          <a:stretch>
            <a:fillRect/>
          </a:stretch>
        </p:blipFill>
        <p:spPr>
          <a:xfrm>
            <a:off x="0" y="0"/>
            <a:ext cx="4701342" cy="6855173"/>
          </a:xfrm>
          <a:prstGeom prst="rect">
            <a:avLst/>
          </a:prstGeom>
          <a:noFill/>
          <a:ln>
            <a:noFill/>
          </a:ln>
        </p:spPr>
      </p:pic>
      <p:sp>
        <p:nvSpPr>
          <p:cNvPr id="19461" name="직사각형 19460"/>
          <p:cNvSpPr>
            <a:spLocks noChangeAspect="1" noTextEdit="1"/>
          </p:cNvSpPr>
          <p:nvPr/>
        </p:nvSpPr>
        <p:spPr>
          <a:xfrm>
            <a:off x="7617026" y="0"/>
            <a:ext cx="4579102" cy="6855173"/>
          </a:xfrm>
          <a:prstGeom prst="rect">
            <a:avLst/>
          </a:prstGeom>
          <a:noFill/>
          <a:ln>
            <a:noFill/>
          </a:ln>
        </p:spPr>
      </p:sp>
      <p:pic>
        <p:nvPicPr>
          <p:cNvPr id="19462" name="그림 19461"/>
          <p:cNvPicPr>
            <a:picLocks noChangeAspect="1"/>
          </p:cNvPicPr>
          <p:nvPr/>
        </p:nvPicPr>
        <p:blipFill rotWithShape="1">
          <a:blip r:embed="rId3">
            <a:lum/>
          </a:blip>
          <a:stretch>
            <a:fillRect/>
          </a:stretch>
        </p:blipFill>
        <p:spPr>
          <a:xfrm>
            <a:off x="7607481" y="0"/>
            <a:ext cx="4579102" cy="6855173"/>
          </a:xfrm>
          <a:prstGeom prst="rect">
            <a:avLst/>
          </a:prstGeom>
          <a:noFill/>
          <a:ln>
            <a:noFill/>
          </a:ln>
        </p:spPr>
      </p:pic>
      <p:sp>
        <p:nvSpPr>
          <p:cNvPr id="19463" name="순서도: 데이터 19462"/>
          <p:cNvSpPr/>
          <p:nvPr/>
        </p:nvSpPr>
        <p:spPr>
          <a:xfrm>
            <a:off x="3688701" y="0"/>
            <a:ext cx="5094912" cy="6855173"/>
          </a:xfrm>
          <a:prstGeom prst="flowChartInputOutput">
            <a:avLst/>
          </a:prstGeom>
          <a:solidFill>
            <a:srgbClr val="FFFFFF">
              <a:alpha val="100000"/>
            </a:srgbClr>
          </a:solidFill>
          <a:ln>
            <a:noFill/>
          </a:ln>
        </p:spPr>
        <p:style>
          <a:lnRef idx="2">
            <a:schemeClr val="accent1">
              <a:shade val="20000"/>
            </a:schemeClr>
          </a:lnRef>
          <a:fillRef idx="1">
            <a:schemeClr val="accent1"/>
          </a:fillRef>
          <a:effectRef idx="0">
            <a:schemeClr val="accent1"/>
          </a:effectRef>
          <a:fontRef idx="minor">
            <a:schemeClr val="lt1"/>
          </a:fontRef>
        </p:style>
        <p:txBody>
          <a:bodyPr vert="horz" wrap="none" lIns="91440" tIns="45720" rIns="91440" bIns="45720" anchor="t">
            <a:noAutofit/>
          </a:bodyPr>
          <a:lstStyle/>
          <a:p>
            <a:pPr marL="0" lvl="0" indent="0" algn="l" rtl="0" eaLnBrk="1" latinLnBrk="1" hangingPunct="1">
              <a:lnSpc>
                <a:spcPct val="100000"/>
              </a:lnSpc>
              <a:spcBef>
                <a:spcPct val="30000"/>
              </a:spcBef>
              <a:spcAft>
                <a:spcPct val="0"/>
              </a:spcAft>
              <a:buNone/>
              <a:defRPr/>
            </a:pPr>
            <a:endParaRPr kumimoji="1" lang="ko-KR" altLang="en-US" sz="1200" b="0" i="0" u="none" baseline="0">
              <a:solidFill>
                <a:schemeClr val="tx1"/>
              </a:solidFill>
              <a:latin typeface="Calibri"/>
              <a:ea typeface="Calibri"/>
            </a:endParaRPr>
          </a:p>
        </p:txBody>
      </p:sp>
      <p:grpSp>
        <p:nvGrpSpPr>
          <p:cNvPr id="2" name="그룹 1">
            <a:extLst>
              <a:ext uri="{FF2B5EF4-FFF2-40B4-BE49-F238E27FC236}">
                <a16:creationId xmlns:a16="http://schemas.microsoft.com/office/drawing/2014/main" id="{94AE27CE-8ABA-3319-8844-1CFEFB7F789C}"/>
              </a:ext>
            </a:extLst>
          </p:cNvPr>
          <p:cNvGrpSpPr/>
          <p:nvPr/>
        </p:nvGrpSpPr>
        <p:grpSpPr>
          <a:xfrm>
            <a:off x="4596260" y="3031263"/>
            <a:ext cx="3370061" cy="767322"/>
            <a:chOff x="3894148" y="3116773"/>
            <a:chExt cx="3828660" cy="767322"/>
          </a:xfrm>
        </p:grpSpPr>
        <p:sp>
          <p:nvSpPr>
            <p:cNvPr id="3" name="TextBox 10247">
              <a:extLst>
                <a:ext uri="{FF2B5EF4-FFF2-40B4-BE49-F238E27FC236}">
                  <a16:creationId xmlns:a16="http://schemas.microsoft.com/office/drawing/2014/main" id="{010E370E-850E-B1A9-9552-66ACE567D90E}"/>
                </a:ext>
              </a:extLst>
            </p:cNvPr>
            <p:cNvSpPr txBox="1"/>
            <p:nvPr/>
          </p:nvSpPr>
          <p:spPr>
            <a:xfrm>
              <a:off x="3894148" y="3116773"/>
              <a:ext cx="3828660" cy="630942"/>
            </a:xfrm>
            <a:prstGeom prst="rect">
              <a:avLst/>
            </a:prstGeom>
            <a:noFill/>
            <a:ln>
              <a:noFill/>
            </a:ln>
          </p:spPr>
          <p:txBody>
            <a:bodyPr vert="horz" wrap="square" lIns="91440" tIns="45720" rIns="91440" bIns="45720" anchor="t">
              <a:spAutoFit/>
            </a:bodyPr>
            <a:lstStyle/>
            <a:p>
              <a:pPr lvl="0" algn="ctr" defTabSz="1028836">
                <a:spcAft>
                  <a:spcPct val="0"/>
                </a:spcAft>
                <a:buClr>
                  <a:srgbClr val="000000"/>
                </a:buClr>
                <a:buNone/>
                <a:defRPr/>
              </a:pPr>
              <a:r>
                <a:rPr kumimoji="1" lang="ko-KR" altLang="en-US" sz="3500" b="1" dirty="0">
                  <a:solidFill>
                    <a:srgbClr val="000000"/>
                  </a:solidFill>
                  <a:effectLst/>
                  <a:latin typeface="맑은 고딕"/>
                  <a:ea typeface="맑은 고딕"/>
                </a:rPr>
                <a:t>서비스 제안</a:t>
              </a:r>
              <a:endParaRPr kumimoji="1" lang="ko-KR" altLang="en-US" sz="3500" b="1" dirty="0">
                <a:solidFill>
                  <a:srgbClr val="000000"/>
                </a:solidFill>
                <a:latin typeface="맑은 고딕"/>
                <a:ea typeface="맑은 고딕"/>
              </a:endParaRPr>
            </a:p>
          </p:txBody>
        </p:sp>
        <p:sp>
          <p:nvSpPr>
            <p:cNvPr id="4" name="TextBox 7174">
              <a:extLst>
                <a:ext uri="{FF2B5EF4-FFF2-40B4-BE49-F238E27FC236}">
                  <a16:creationId xmlns:a16="http://schemas.microsoft.com/office/drawing/2014/main" id="{D3304E39-4C61-4963-63D2-D9A0CA39A1E3}"/>
                </a:ext>
              </a:extLst>
            </p:cNvPr>
            <p:cNvSpPr txBox="1"/>
            <p:nvPr/>
          </p:nvSpPr>
          <p:spPr>
            <a:xfrm>
              <a:off x="4531498" y="3838376"/>
              <a:ext cx="2645511" cy="45719"/>
            </a:xfrm>
            <a:prstGeom prst="rect">
              <a:avLst/>
            </a:prstGeom>
            <a:solidFill>
              <a:srgbClr val="000000">
                <a:alpha val="100000"/>
              </a:srgbClr>
            </a:solidFill>
            <a:ln w="25400">
              <a:solidFill>
                <a:schemeClr val="dk2"/>
              </a:solidFill>
            </a:ln>
          </p:spPr>
          <p:txBody>
            <a:bodyPr vert="horz" wrap="none" lIns="91440" tIns="45720" rIns="91440" bIns="45720" anchor="t">
              <a:noAutofit/>
            </a:bodyPr>
            <a:lstStyle/>
            <a:p>
              <a:pPr marL="0" lvl="0" indent="0" algn="l" defTabSz="914400" rtl="0" eaLnBrk="1" latinLnBrk="1" hangingPunct="1">
                <a:lnSpc>
                  <a:spcPct val="100000"/>
                </a:lnSpc>
                <a:spcBef>
                  <a:spcPct val="30000"/>
                </a:spcBef>
                <a:spcAft>
                  <a:spcPct val="0"/>
                </a:spcAft>
                <a:buNone/>
                <a:defRPr/>
              </a:pPr>
              <a:endParaRPr kumimoji="1" lang="ko-KR" altLang="en-US" sz="1200" b="0" i="0" u="none" strike="noStrike" kern="1200" cap="none" spc="0" normalizeH="0" baseline="0" dirty="0">
                <a:solidFill>
                  <a:srgbClr val="000000"/>
                </a:solidFill>
                <a:latin typeface="맑은 고딕"/>
                <a:ea typeface="맑은 고딕"/>
              </a:endParaRPr>
            </a:p>
          </p:txBody>
        </p:sp>
      </p:gr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E21FE2F-7C41-1D64-B5BB-4DFC4A72A1D7}"/>
              </a:ext>
            </a:extLst>
          </p:cNvPr>
          <p:cNvSpPr txBox="1"/>
          <p:nvPr/>
        </p:nvSpPr>
        <p:spPr>
          <a:xfrm>
            <a:off x="311071" y="858696"/>
            <a:ext cx="11564441" cy="5761540"/>
          </a:xfrm>
          <a:prstGeom prst="rect">
            <a:avLst/>
          </a:prstGeom>
          <a:solidFill>
            <a:srgbClr val="FFFFFF">
              <a:alpha val="85000"/>
            </a:srgbClr>
          </a:solidFill>
          <a:ln w="19089" cap="flat" cmpd="sng" algn="ctr">
            <a:solidFill>
              <a:srgbClr val="FFFFFF">
                <a:alpha val="100000"/>
              </a:srgbClr>
            </a:solidFill>
            <a:prstDash val="solid"/>
            <a:round/>
            <a:headEnd w="med" len="med"/>
            <a:tailEnd w="med" len="med"/>
          </a:ln>
        </p:spPr>
        <p:txBody>
          <a:bodyPr vert="horz" wrap="none" lIns="91440" tIns="45720" rIns="91440" bIns="45720" anchor="t">
            <a:noAutofit/>
          </a:bodyPr>
          <a:lstStyle/>
          <a:p>
            <a:pPr marL="0" lvl="0" indent="0" algn="l" rtl="0" eaLnBrk="1" latinLnBrk="1" hangingPunct="1">
              <a:lnSpc>
                <a:spcPct val="100000"/>
              </a:lnSpc>
              <a:spcBef>
                <a:spcPct val="30000"/>
              </a:spcBef>
              <a:spcAft>
                <a:spcPct val="0"/>
              </a:spcAft>
              <a:buNone/>
              <a:defRPr/>
            </a:pPr>
            <a:endParaRPr kumimoji="1" lang="ko-KR" altLang="en-US" sz="1200" b="0" i="0" u="none" baseline="0">
              <a:solidFill>
                <a:schemeClr val="tx1"/>
              </a:solidFill>
              <a:latin typeface="Calibri"/>
              <a:ea typeface="Calibri"/>
            </a:endParaRPr>
          </a:p>
        </p:txBody>
      </p:sp>
      <p:pic>
        <p:nvPicPr>
          <p:cNvPr id="3" name="그림 2"/>
          <p:cNvPicPr/>
          <p:nvPr/>
        </p:nvPicPr>
        <p:blipFill rotWithShape="1">
          <a:blip r:embed="rId3"/>
          <a:stretch>
            <a:fillRect/>
          </a:stretch>
        </p:blipFill>
        <p:spPr>
          <a:xfrm>
            <a:off x="6586070" y="2130926"/>
            <a:ext cx="3312340" cy="3169188"/>
          </a:xfrm>
          <a:prstGeom prst="rect">
            <a:avLst/>
          </a:prstGeom>
          <a:ln>
            <a:noFill/>
          </a:ln>
          <a:effectLst>
            <a:outerShdw blurRad="292100" dist="139700" dir="2700000" algn="tl" rotWithShape="0">
              <a:srgbClr val="333333">
                <a:alpha val="65000"/>
              </a:srgbClr>
            </a:outerShdw>
          </a:effectLst>
        </p:spPr>
      </p:pic>
      <p:pic>
        <p:nvPicPr>
          <p:cNvPr id="12" name="그림 11"/>
          <p:cNvPicPr/>
          <p:nvPr/>
        </p:nvPicPr>
        <p:blipFill rotWithShape="1">
          <a:blip r:embed="rId4"/>
          <a:srcRect t="17680"/>
          <a:stretch>
            <a:fillRect/>
          </a:stretch>
        </p:blipFill>
        <p:spPr>
          <a:xfrm>
            <a:off x="1771999" y="2130926"/>
            <a:ext cx="3025133" cy="3168288"/>
          </a:xfrm>
          <a:prstGeom prst="rect">
            <a:avLst/>
          </a:prstGeom>
        </p:spPr>
      </p:pic>
      <p:grpSp>
        <p:nvGrpSpPr>
          <p:cNvPr id="20492" name="그룹 20491"/>
          <p:cNvGrpSpPr/>
          <p:nvPr/>
        </p:nvGrpSpPr>
        <p:grpSpPr>
          <a:xfrm>
            <a:off x="0" y="97410"/>
            <a:ext cx="2708350" cy="472185"/>
            <a:chOff x="0" y="97410"/>
            <a:chExt cx="2708350" cy="472185"/>
          </a:xfrm>
        </p:grpSpPr>
        <p:sp>
          <p:nvSpPr>
            <p:cNvPr id="20493" name="TextBox 3"/>
            <p:cNvSpPr txBox="1"/>
            <p:nvPr/>
          </p:nvSpPr>
          <p:spPr>
            <a:xfrm>
              <a:off x="104775" y="97410"/>
              <a:ext cx="2603575" cy="472185"/>
            </a:xfrm>
            <a:prstGeom prst="rect">
              <a:avLst/>
            </a:prstGeom>
          </p:spPr>
          <p:txBody>
            <a:bodyPr wrap="square">
              <a:spAutoFit/>
            </a:bodyPr>
            <a:lstStyle/>
            <a:p>
              <a:pPr marL="0" indent="0" algn="l" defTabSz="914400" rtl="0" eaLnBrk="1" latinLnBrk="1" hangingPunct="1">
                <a:lnSpc>
                  <a:spcPct val="100000"/>
                </a:lnSpc>
                <a:spcBef>
                  <a:spcPct val="0"/>
                </a:spcBef>
                <a:spcAft>
                  <a:spcPts val="0"/>
                </a:spcAft>
                <a:buNone/>
                <a:defRPr/>
              </a:pPr>
              <a:r>
                <a:rPr kumimoji="0" lang="ko-KR" altLang="en-US" sz="2500" b="1" i="0" u="none" strike="noStrike" kern="1200" cap="none" spc="0" normalizeH="0" baseline="0">
                  <a:ln w="9525">
                    <a:solidFill>
                      <a:srgbClr val="BFBFBF"/>
                    </a:solidFill>
                  </a:ln>
                  <a:solidFill>
                    <a:srgbClr val="FFFFFF"/>
                  </a:solidFill>
                  <a:latin typeface="맑은 고딕"/>
                  <a:ea typeface="맑은 고딕"/>
                </a:rPr>
                <a:t>서비스 제안</a:t>
              </a:r>
            </a:p>
          </p:txBody>
        </p:sp>
        <p:sp>
          <p:nvSpPr>
            <p:cNvPr id="20494" name="직사각형 4"/>
            <p:cNvSpPr/>
            <p:nvPr/>
          </p:nvSpPr>
          <p:spPr>
            <a:xfrm>
              <a:off x="0" y="116461"/>
              <a:ext cx="101357" cy="429871"/>
            </a:xfrm>
            <a:prstGeom prst="rect">
              <a:avLst/>
            </a:prstGeom>
            <a:solidFill>
              <a:srgbClr val="FF843A">
                <a:alpha val="100000"/>
              </a:srgbClr>
            </a:solidFill>
            <a:ln w="19050" cap="flat" cmpd="sng" algn="ctr">
              <a:noFill/>
              <a:prstDash val="solid"/>
              <a:headEnd w="med" len="med"/>
              <a:tailEnd w="med" len="med"/>
            </a:ln>
          </p:spPr>
          <p:txBody>
            <a:bodyPr anchor="ctr"/>
            <a:lstStyle/>
            <a:p>
              <a:pPr marL="0" indent="0" algn="ctr" defTabSz="914400" rtl="0" eaLnBrk="1" latinLnBrk="1" hangingPunct="1">
                <a:lnSpc>
                  <a:spcPct val="100000"/>
                </a:lnSpc>
                <a:spcBef>
                  <a:spcPct val="0"/>
                </a:spcBef>
                <a:spcAft>
                  <a:spcPts val="0"/>
                </a:spcAft>
                <a:buNone/>
                <a:defRPr/>
              </a:pPr>
              <a:endParaRPr kumimoji="0" lang="en-US" altLang="ko-KR" sz="2100" b="0" i="0" u="none" strike="noStrike" kern="1200" cap="none" spc="0" normalizeH="0" baseline="0">
                <a:solidFill>
                  <a:srgbClr val="FFFFFF"/>
                </a:solidFill>
                <a:latin typeface="Calibri"/>
                <a:ea typeface="맑은 고딕"/>
                <a:cs typeface="Calibri"/>
              </a:endParaRPr>
            </a:p>
          </p:txBody>
        </p:sp>
      </p:grpSp>
      <p:sp>
        <p:nvSpPr>
          <p:cNvPr id="20497" name="직사각형 8"/>
          <p:cNvSpPr/>
          <p:nvPr/>
        </p:nvSpPr>
        <p:spPr>
          <a:xfrm>
            <a:off x="402677" y="978494"/>
            <a:ext cx="2881889" cy="360135"/>
          </a:xfrm>
          <a:prstGeom prst="rect">
            <a:avLst/>
          </a:prstGeom>
          <a:solidFill>
            <a:schemeClr val="bg1">
              <a:lumMod val="85000"/>
            </a:schemeClr>
          </a:solidFill>
          <a:ln w="25400" cap="flat" cmpd="sng" algn="ctr">
            <a:noFill/>
            <a:prstDash val="solid"/>
          </a:ln>
        </p:spPr>
        <p:txBody>
          <a:bodyPr anchor="ctr"/>
          <a:lstStyle/>
          <a:p>
            <a:pPr marL="0" marR="0" lvl="0" indent="0" algn="l" defTabSz="914400" rtl="0" eaLnBrk="0" latinLnBrk="1" hangingPunct="0">
              <a:lnSpc>
                <a:spcPct val="100000"/>
              </a:lnSpc>
              <a:spcBef>
                <a:spcPct val="30000"/>
              </a:spcBef>
              <a:spcAft>
                <a:spcPct val="0"/>
              </a:spcAft>
              <a:buClrTx/>
              <a:buFont typeface="Arial"/>
              <a:buNone/>
              <a:defRPr/>
            </a:pPr>
            <a:r>
              <a:rPr kumimoji="1" lang="en-US" altLang="ko-KR" sz="1900" b="1" i="0" u="none" strike="noStrike" kern="1200" cap="none" spc="0" normalizeH="0" baseline="0" dirty="0">
                <a:solidFill>
                  <a:srgbClr val="000000"/>
                </a:solidFill>
                <a:effectLst/>
                <a:uLnTx/>
                <a:uFillTx/>
                <a:latin typeface="맑은 고딕"/>
                <a:ea typeface="맑은 고딕"/>
                <a:cs typeface="Arial"/>
              </a:rPr>
              <a:t>1.</a:t>
            </a:r>
            <a:r>
              <a:rPr kumimoji="1" lang="ko-KR" altLang="en-US" sz="1900" b="1" i="0" u="none" strike="noStrike" kern="1200" cap="none" spc="0" normalizeH="0" baseline="0" dirty="0">
                <a:solidFill>
                  <a:srgbClr val="000000"/>
                </a:solidFill>
                <a:effectLst/>
                <a:uLnTx/>
                <a:uFillTx/>
                <a:latin typeface="맑은 고딕"/>
                <a:ea typeface="맑은 고딕"/>
                <a:cs typeface="Arial"/>
              </a:rPr>
              <a:t> </a:t>
            </a:r>
            <a:r>
              <a:rPr kumimoji="1" lang="en-US" altLang="ko-KR" sz="1900" b="1" i="0" u="none" strike="noStrike" kern="1200" cap="none" spc="0" normalizeH="0" baseline="0" dirty="0">
                <a:solidFill>
                  <a:srgbClr val="000000"/>
                </a:solidFill>
                <a:effectLst/>
                <a:uLnTx/>
                <a:uFillTx/>
                <a:latin typeface="맑은 고딕"/>
                <a:ea typeface="맑은 고딕"/>
                <a:cs typeface="Arial"/>
              </a:rPr>
              <a:t>QR</a:t>
            </a:r>
            <a:r>
              <a:rPr kumimoji="1" lang="ko-KR" altLang="en-US" sz="1900" b="1" i="0" u="none" strike="noStrike" kern="1200" cap="none" spc="0" normalizeH="0" baseline="0" dirty="0">
                <a:solidFill>
                  <a:srgbClr val="000000"/>
                </a:solidFill>
                <a:effectLst/>
                <a:uLnTx/>
                <a:uFillTx/>
                <a:latin typeface="맑은 고딕"/>
                <a:ea typeface="맑은 고딕"/>
                <a:cs typeface="Arial"/>
              </a:rPr>
              <a:t>코드 및 </a:t>
            </a:r>
            <a:r>
              <a:rPr kumimoji="1" lang="en-US" altLang="ko-KR" sz="1900" b="1" i="0" u="none" strike="noStrike" kern="1200" cap="none" spc="0" normalizeH="0" baseline="0" dirty="0">
                <a:solidFill>
                  <a:srgbClr val="000000"/>
                </a:solidFill>
                <a:effectLst/>
                <a:uLnTx/>
                <a:uFillTx/>
                <a:latin typeface="맑은 고딕"/>
                <a:ea typeface="맑은 고딕"/>
                <a:cs typeface="Arial"/>
              </a:rPr>
              <a:t>RFID</a:t>
            </a:r>
            <a:r>
              <a:rPr kumimoji="1" lang="ko-KR" altLang="en-US" sz="1900" b="1" i="0" u="none" strike="noStrike" kern="1200" cap="none" spc="0" normalizeH="0" baseline="0" dirty="0">
                <a:solidFill>
                  <a:srgbClr val="000000"/>
                </a:solidFill>
                <a:effectLst/>
                <a:uLnTx/>
                <a:uFillTx/>
                <a:latin typeface="맑은 고딕"/>
                <a:ea typeface="맑은 고딕"/>
                <a:cs typeface="Arial"/>
              </a:rPr>
              <a:t> 도입</a:t>
            </a:r>
            <a:endParaRPr kumimoji="1" lang="ko-KR" altLang="en-US" sz="1900" b="1" i="0" u="none" strike="noStrike" kern="1200" cap="none" spc="0" normalizeH="0" baseline="0" dirty="0">
              <a:solidFill>
                <a:srgbClr val="000000"/>
              </a:solidFill>
              <a:latin typeface="맑은 고딕"/>
              <a:ea typeface="맑은 고딕"/>
              <a:cs typeface="Arial"/>
            </a:endParaRPr>
          </a:p>
        </p:txBody>
      </p:sp>
      <p:cxnSp>
        <p:nvCxnSpPr>
          <p:cNvPr id="20498" name="직선 연결선 11275"/>
          <p:cNvCxnSpPr/>
          <p:nvPr/>
        </p:nvCxnSpPr>
        <p:spPr>
          <a:xfrm>
            <a:off x="886241" y="6236465"/>
            <a:ext cx="8736701" cy="0"/>
          </a:xfrm>
          <a:prstGeom prst="line">
            <a:avLst/>
          </a:prstGeom>
          <a:noFill/>
          <a:ln w="25400" cap="flat" cmpd="sng" algn="ctr">
            <a:solidFill>
              <a:srgbClr val="FFB689">
                <a:alpha val="100000"/>
              </a:srgbClr>
            </a:solidFill>
            <a:prstDash val="solid"/>
            <a:round/>
            <a:headEnd w="med" len="med"/>
            <a:tailEnd w="med" len="med"/>
          </a:ln>
        </p:spPr>
      </p:cxnSp>
      <p:sp>
        <p:nvSpPr>
          <p:cNvPr id="20499" name="이등변 삼각형 11276"/>
          <p:cNvSpPr/>
          <p:nvPr/>
        </p:nvSpPr>
        <p:spPr>
          <a:xfrm rot="5400000">
            <a:off x="581416" y="5889829"/>
            <a:ext cx="285729" cy="209427"/>
          </a:xfrm>
          <a:prstGeom prst="triangle">
            <a:avLst>
              <a:gd name="adj" fmla="val 50000"/>
            </a:avLst>
          </a:prstGeom>
          <a:solidFill>
            <a:srgbClr val="FF843A">
              <a:alpha val="100000"/>
            </a:srgbClr>
          </a:solidFill>
          <a:ln w="19089" cap="flat" cmpd="sng" algn="ctr">
            <a:noFill/>
            <a:prstDash val="solid"/>
            <a:round/>
            <a:headEnd w="med" len="med"/>
            <a:tailEnd w="med" len="med"/>
          </a:ln>
        </p:spPr>
        <p:txBody>
          <a:bodyPr vert="horz" wrap="none" lIns="91440" tIns="45720" rIns="91440" bIns="45720" anchor="t">
            <a:noAutofit/>
          </a:bodyPr>
          <a:lstStyle/>
          <a:p>
            <a:pPr marL="0" lvl="0" indent="0" algn="l" defTabSz="914400" rtl="0" eaLnBrk="1" latinLnBrk="1" hangingPunct="1">
              <a:lnSpc>
                <a:spcPct val="100000"/>
              </a:lnSpc>
              <a:spcBef>
                <a:spcPct val="30000"/>
              </a:spcBef>
              <a:spcAft>
                <a:spcPct val="0"/>
              </a:spcAft>
              <a:buNone/>
              <a:defRPr/>
            </a:pPr>
            <a:endParaRPr kumimoji="1" lang="ko-KR" altLang="en-US" sz="1200" b="0" i="0" u="none" strike="noStrike" kern="1200" cap="none" spc="0" normalizeH="0" baseline="0">
              <a:solidFill>
                <a:srgbClr val="000000"/>
              </a:solidFill>
              <a:latin typeface="Calibri"/>
              <a:ea typeface="Calibri"/>
            </a:endParaRPr>
          </a:p>
        </p:txBody>
      </p:sp>
      <p:sp>
        <p:nvSpPr>
          <p:cNvPr id="20500" name="TextBox 11277"/>
          <p:cNvSpPr txBox="1"/>
          <p:nvPr/>
        </p:nvSpPr>
        <p:spPr>
          <a:xfrm>
            <a:off x="824857" y="5804303"/>
            <a:ext cx="8980344" cy="415498"/>
          </a:xfrm>
          <a:prstGeom prst="rect">
            <a:avLst/>
          </a:prstGeom>
          <a:noFill/>
          <a:ln>
            <a:noFill/>
          </a:ln>
        </p:spPr>
        <p:txBody>
          <a:bodyPr vert="horz" wrap="none" lIns="91440" tIns="45720" rIns="91440" bIns="45720" anchor="t">
            <a:spAutoFit/>
          </a:bodyPr>
          <a:lstStyle/>
          <a:p>
            <a:pPr marL="0" lvl="0" indent="0" algn="l" defTabSz="1028836" rtl="0" eaLnBrk="1" latinLnBrk="1" hangingPunct="1">
              <a:lnSpc>
                <a:spcPct val="100000"/>
              </a:lnSpc>
              <a:spcBef>
                <a:spcPct val="0"/>
              </a:spcBef>
              <a:spcAft>
                <a:spcPct val="0"/>
              </a:spcAft>
              <a:buNone/>
              <a:defRPr/>
            </a:pPr>
            <a:r>
              <a:rPr kumimoji="1" lang="ko-KR" altLang="en-US" sz="2100" b="1" i="0" u="none" strike="noStrike" kern="1200" cap="none" spc="0" normalizeH="0" baseline="0" dirty="0">
                <a:solidFill>
                  <a:srgbClr val="000000"/>
                </a:solidFill>
                <a:latin typeface="Calibri"/>
                <a:ea typeface="맑은 고딕"/>
              </a:rPr>
              <a:t>쓰레기를 버리기 위해선 본인 인증 후 </a:t>
            </a:r>
            <a:r>
              <a:rPr kumimoji="1" lang="en-US" altLang="ko-KR" sz="2100" b="1" i="0" u="none" strike="noStrike" kern="1200" cap="none" spc="0" normalizeH="0" baseline="0" dirty="0">
                <a:solidFill>
                  <a:srgbClr val="000000"/>
                </a:solidFill>
                <a:latin typeface="Calibri"/>
                <a:ea typeface="맑은 고딕"/>
              </a:rPr>
              <a:t>RFID</a:t>
            </a:r>
            <a:r>
              <a:rPr kumimoji="1" lang="ko-KR" altLang="en-US" sz="2100" b="1" i="0" u="none" strike="noStrike" kern="1200" cap="none" spc="0" normalizeH="0" baseline="0" dirty="0">
                <a:solidFill>
                  <a:srgbClr val="000000"/>
                </a:solidFill>
                <a:latin typeface="Calibri"/>
                <a:ea typeface="맑은 고딕"/>
              </a:rPr>
              <a:t> 카드 또는 </a:t>
            </a:r>
            <a:r>
              <a:rPr kumimoji="1" lang="en-US" altLang="ko-KR" sz="2100" b="1" i="0" u="none" strike="noStrike" kern="1200" cap="none" spc="0" normalizeH="0" baseline="0" dirty="0">
                <a:solidFill>
                  <a:srgbClr val="000000"/>
                </a:solidFill>
                <a:latin typeface="Calibri"/>
                <a:ea typeface="맑은 고딕"/>
              </a:rPr>
              <a:t>QR</a:t>
            </a:r>
            <a:r>
              <a:rPr kumimoji="1" lang="ko-KR" altLang="en-US" sz="2100" b="1" i="0" u="none" strike="noStrike" kern="1200" cap="none" spc="0" normalizeH="0" baseline="0" dirty="0">
                <a:solidFill>
                  <a:srgbClr val="000000"/>
                </a:solidFill>
                <a:latin typeface="Calibri"/>
                <a:ea typeface="맑은 고딕"/>
              </a:rPr>
              <a:t>코드가 있어야 가능</a:t>
            </a:r>
          </a:p>
        </p:txBody>
      </p:sp>
      <p:sp>
        <p:nvSpPr>
          <p:cNvPr id="6" name="TextBox 5">
            <a:extLst>
              <a:ext uri="{FF2B5EF4-FFF2-40B4-BE49-F238E27FC236}">
                <a16:creationId xmlns:a16="http://schemas.microsoft.com/office/drawing/2014/main" id="{9990C7E2-AC2D-D8A8-580C-BFB9AD39E341}"/>
              </a:ext>
            </a:extLst>
          </p:cNvPr>
          <p:cNvSpPr txBox="1"/>
          <p:nvPr/>
        </p:nvSpPr>
        <p:spPr>
          <a:xfrm>
            <a:off x="2151097" y="1626737"/>
            <a:ext cx="2357927" cy="251340"/>
          </a:xfrm>
          <a:prstGeom prst="rect">
            <a:avLst/>
          </a:prstGeom>
          <a:solidFill>
            <a:schemeClr val="accent6">
              <a:lumMod val="40000"/>
              <a:lumOff val="60000"/>
            </a:schemeClr>
          </a:solidFill>
          <a:ln>
            <a:noFill/>
          </a:ln>
        </p:spPr>
        <p:txBody>
          <a:bodyPr vert="horz" lIns="91440" tIns="45720" rIns="91440" bIns="45720" anchor="ctr">
            <a:noAutofit/>
          </a:bodyPr>
          <a:lstStyle/>
          <a:p>
            <a:pPr marL="0" marR="0" lvl="0" indent="0" algn="ctr" rtl="0" eaLnBrk="0" latinLnBrk="1" hangingPunct="0">
              <a:lnSpc>
                <a:spcPct val="100000"/>
              </a:lnSpc>
              <a:spcBef>
                <a:spcPct val="30000"/>
              </a:spcBef>
              <a:spcAft>
                <a:spcPct val="0"/>
              </a:spcAft>
              <a:buClr>
                <a:srgbClr val="000000"/>
              </a:buClr>
              <a:buFont typeface="Arial"/>
              <a:buNone/>
              <a:defRPr/>
            </a:pPr>
            <a:r>
              <a:rPr kumimoji="1" lang="en-US" altLang="ko-KR" sz="1050" b="1" kern="0" dirty="0">
                <a:solidFill>
                  <a:srgbClr val="000000"/>
                </a:solidFill>
                <a:latin typeface="맑은 고딕"/>
                <a:ea typeface="맑은 고딕"/>
                <a:sym typeface="Wingdings"/>
              </a:rPr>
              <a:t>RFID </a:t>
            </a:r>
            <a:r>
              <a:rPr kumimoji="1" lang="ko-KR" altLang="en-US" sz="1050" b="1" kern="0" dirty="0">
                <a:solidFill>
                  <a:srgbClr val="000000"/>
                </a:solidFill>
                <a:latin typeface="맑은 고딕"/>
                <a:ea typeface="맑은 고딕"/>
                <a:sym typeface="Wingdings"/>
              </a:rPr>
              <a:t>카드</a:t>
            </a:r>
            <a:endParaRPr kumimoji="1" lang="ko-KR" altLang="en-US" sz="1050" b="1" i="0" u="none" strike="noStrike" kern="0" cap="none" spc="0" normalizeH="0" baseline="0" dirty="0">
              <a:solidFill>
                <a:srgbClr val="000000"/>
              </a:solidFill>
              <a:latin typeface="맑은 고딕"/>
              <a:ea typeface="맑은 고딕"/>
              <a:sym typeface="Wingdings"/>
            </a:endParaRPr>
          </a:p>
        </p:txBody>
      </p:sp>
      <p:sp>
        <p:nvSpPr>
          <p:cNvPr id="7" name="TextBox 6">
            <a:extLst>
              <a:ext uri="{FF2B5EF4-FFF2-40B4-BE49-F238E27FC236}">
                <a16:creationId xmlns:a16="http://schemas.microsoft.com/office/drawing/2014/main" id="{D00E7456-09B0-EB50-47E3-0D2FBCA37B17}"/>
              </a:ext>
            </a:extLst>
          </p:cNvPr>
          <p:cNvSpPr txBox="1"/>
          <p:nvPr/>
        </p:nvSpPr>
        <p:spPr>
          <a:xfrm>
            <a:off x="7063277" y="1626737"/>
            <a:ext cx="2357927" cy="251340"/>
          </a:xfrm>
          <a:prstGeom prst="rect">
            <a:avLst/>
          </a:prstGeom>
          <a:solidFill>
            <a:schemeClr val="accent6">
              <a:lumMod val="40000"/>
              <a:lumOff val="60000"/>
            </a:schemeClr>
          </a:solidFill>
          <a:ln>
            <a:noFill/>
          </a:ln>
        </p:spPr>
        <p:txBody>
          <a:bodyPr vert="horz" lIns="91440" tIns="45720" rIns="91440" bIns="45720" anchor="ctr">
            <a:noAutofit/>
          </a:bodyPr>
          <a:lstStyle/>
          <a:p>
            <a:pPr marL="0" marR="0" lvl="0" indent="0" algn="ctr" defTabSz="914400" rtl="0" eaLnBrk="0" latinLnBrk="1" hangingPunct="0">
              <a:lnSpc>
                <a:spcPct val="100000"/>
              </a:lnSpc>
              <a:spcBef>
                <a:spcPct val="30000"/>
              </a:spcBef>
              <a:spcAft>
                <a:spcPct val="0"/>
              </a:spcAft>
              <a:buClr>
                <a:srgbClr val="000000"/>
              </a:buClr>
              <a:buFont typeface="Arial"/>
              <a:buNone/>
              <a:defRPr/>
            </a:pPr>
            <a:r>
              <a:rPr kumimoji="1" lang="en-US" altLang="ko-KR" sz="1050" b="1" i="0" u="none" strike="noStrike" kern="0" cap="none" spc="0" normalizeH="0" baseline="0" dirty="0">
                <a:solidFill>
                  <a:srgbClr val="000000"/>
                </a:solidFill>
                <a:latin typeface="맑은 고딕"/>
                <a:ea typeface="맑은 고딕"/>
                <a:sym typeface="Wingdings"/>
              </a:rPr>
              <a:t>QR</a:t>
            </a:r>
            <a:r>
              <a:rPr kumimoji="1" lang="ko-KR" altLang="en-US" sz="1050" b="1" i="0" u="none" strike="noStrike" kern="0" cap="none" spc="0" normalizeH="0" baseline="0" dirty="0">
                <a:solidFill>
                  <a:srgbClr val="000000"/>
                </a:solidFill>
                <a:latin typeface="맑은 고딕"/>
                <a:ea typeface="맑은 고딕"/>
                <a:sym typeface="Wingdings"/>
              </a:rPr>
              <a:t>코드</a:t>
            </a:r>
          </a:p>
        </p:txBody>
      </p:sp>
    </p:spTree>
    <p:extLst>
      <p:ext uri="{BB962C8B-B14F-4D97-AF65-F5344CB8AC3E}">
        <p14:creationId xmlns:p14="http://schemas.microsoft.com/office/powerpoint/2010/main" val="768399443"/>
      </p:ext>
    </p:extLst>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9DFEC28A-16FB-369C-0D94-A1F363A76644}"/>
              </a:ext>
            </a:extLst>
          </p:cNvPr>
          <p:cNvSpPr txBox="1"/>
          <p:nvPr/>
        </p:nvSpPr>
        <p:spPr>
          <a:xfrm>
            <a:off x="311071" y="858696"/>
            <a:ext cx="11564441" cy="5761540"/>
          </a:xfrm>
          <a:prstGeom prst="rect">
            <a:avLst/>
          </a:prstGeom>
          <a:solidFill>
            <a:srgbClr val="FFFFFF">
              <a:alpha val="85000"/>
            </a:srgbClr>
          </a:solidFill>
          <a:ln w="19089" cap="flat" cmpd="sng" algn="ctr">
            <a:solidFill>
              <a:srgbClr val="FFFFFF">
                <a:alpha val="100000"/>
              </a:srgbClr>
            </a:solidFill>
            <a:prstDash val="solid"/>
            <a:round/>
            <a:headEnd w="med" len="med"/>
            <a:tailEnd w="med" len="med"/>
          </a:ln>
        </p:spPr>
        <p:txBody>
          <a:bodyPr vert="horz" wrap="none" lIns="91440" tIns="45720" rIns="91440" bIns="45720" anchor="t">
            <a:noAutofit/>
          </a:bodyPr>
          <a:lstStyle/>
          <a:p>
            <a:pPr marL="0" lvl="0" indent="0" algn="l" rtl="0" eaLnBrk="1" latinLnBrk="1" hangingPunct="1">
              <a:lnSpc>
                <a:spcPct val="100000"/>
              </a:lnSpc>
              <a:spcBef>
                <a:spcPct val="30000"/>
              </a:spcBef>
              <a:spcAft>
                <a:spcPct val="0"/>
              </a:spcAft>
              <a:buNone/>
              <a:defRPr/>
            </a:pPr>
            <a:endParaRPr kumimoji="1" lang="ko-KR" altLang="en-US" sz="1200" b="0" i="0" u="none" baseline="0">
              <a:solidFill>
                <a:schemeClr val="tx1"/>
              </a:solidFill>
              <a:latin typeface="Calibri"/>
              <a:ea typeface="Calibri"/>
            </a:endParaRPr>
          </a:p>
        </p:txBody>
      </p:sp>
      <p:grpSp>
        <p:nvGrpSpPr>
          <p:cNvPr id="20492" name="그룹 20491"/>
          <p:cNvGrpSpPr/>
          <p:nvPr/>
        </p:nvGrpSpPr>
        <p:grpSpPr>
          <a:xfrm>
            <a:off x="0" y="97410"/>
            <a:ext cx="2708350" cy="472185"/>
            <a:chOff x="0" y="97410"/>
            <a:chExt cx="2708350" cy="472185"/>
          </a:xfrm>
        </p:grpSpPr>
        <p:sp>
          <p:nvSpPr>
            <p:cNvPr id="20493" name="TextBox 3"/>
            <p:cNvSpPr txBox="1"/>
            <p:nvPr/>
          </p:nvSpPr>
          <p:spPr>
            <a:xfrm>
              <a:off x="104775" y="97410"/>
              <a:ext cx="2603575" cy="472185"/>
            </a:xfrm>
            <a:prstGeom prst="rect">
              <a:avLst/>
            </a:prstGeom>
          </p:spPr>
          <p:txBody>
            <a:bodyPr wrap="square">
              <a:spAutoFit/>
            </a:bodyPr>
            <a:lstStyle/>
            <a:p>
              <a:pPr marL="0" indent="0" algn="l" defTabSz="914400" rtl="0" eaLnBrk="1" latinLnBrk="1" hangingPunct="1">
                <a:lnSpc>
                  <a:spcPct val="100000"/>
                </a:lnSpc>
                <a:spcBef>
                  <a:spcPct val="0"/>
                </a:spcBef>
                <a:spcAft>
                  <a:spcPts val="0"/>
                </a:spcAft>
                <a:buNone/>
                <a:defRPr/>
              </a:pPr>
              <a:r>
                <a:rPr kumimoji="0" lang="ko-KR" altLang="en-US" sz="2500" b="1" i="0" u="none" strike="noStrike" kern="1200" cap="none" spc="0" normalizeH="0" baseline="0">
                  <a:ln w="9525">
                    <a:solidFill>
                      <a:srgbClr val="BFBFBF"/>
                    </a:solidFill>
                  </a:ln>
                  <a:solidFill>
                    <a:srgbClr val="FFFFFF"/>
                  </a:solidFill>
                  <a:latin typeface="맑은 고딕"/>
                  <a:ea typeface="맑은 고딕"/>
                </a:rPr>
                <a:t>서비스 제안</a:t>
              </a:r>
            </a:p>
          </p:txBody>
        </p:sp>
        <p:sp>
          <p:nvSpPr>
            <p:cNvPr id="20494" name="직사각형 4"/>
            <p:cNvSpPr/>
            <p:nvPr/>
          </p:nvSpPr>
          <p:spPr>
            <a:xfrm>
              <a:off x="0" y="116461"/>
              <a:ext cx="101357" cy="429871"/>
            </a:xfrm>
            <a:prstGeom prst="rect">
              <a:avLst/>
            </a:prstGeom>
            <a:solidFill>
              <a:srgbClr val="FF843A">
                <a:alpha val="100000"/>
              </a:srgbClr>
            </a:solidFill>
            <a:ln w="19050" cap="flat" cmpd="sng" algn="ctr">
              <a:noFill/>
              <a:prstDash val="solid"/>
              <a:headEnd w="med" len="med"/>
              <a:tailEnd w="med" len="med"/>
            </a:ln>
          </p:spPr>
          <p:txBody>
            <a:bodyPr anchor="ctr"/>
            <a:lstStyle/>
            <a:p>
              <a:pPr marL="0" indent="0" algn="ctr" defTabSz="914400" rtl="0" eaLnBrk="1" latinLnBrk="1" hangingPunct="1">
                <a:lnSpc>
                  <a:spcPct val="100000"/>
                </a:lnSpc>
                <a:spcBef>
                  <a:spcPct val="0"/>
                </a:spcBef>
                <a:spcAft>
                  <a:spcPts val="0"/>
                </a:spcAft>
                <a:buNone/>
                <a:defRPr/>
              </a:pPr>
              <a:endParaRPr kumimoji="0" lang="en-US" altLang="ko-KR" sz="2100" b="0" i="0" u="none" strike="noStrike" kern="1200" cap="none" spc="0" normalizeH="0" baseline="0">
                <a:solidFill>
                  <a:srgbClr val="FFFFFF"/>
                </a:solidFill>
                <a:latin typeface="Calibri"/>
                <a:ea typeface="맑은 고딕"/>
                <a:cs typeface="Calibri"/>
              </a:endParaRPr>
            </a:p>
          </p:txBody>
        </p:sp>
      </p:grpSp>
      <p:sp>
        <p:nvSpPr>
          <p:cNvPr id="20497" name="직사각형 8"/>
          <p:cNvSpPr/>
          <p:nvPr/>
        </p:nvSpPr>
        <p:spPr>
          <a:xfrm>
            <a:off x="402677" y="978494"/>
            <a:ext cx="3674186" cy="360135"/>
          </a:xfrm>
          <a:prstGeom prst="rect">
            <a:avLst/>
          </a:prstGeom>
          <a:solidFill>
            <a:schemeClr val="bg1">
              <a:lumMod val="85000"/>
            </a:schemeClr>
          </a:solidFill>
          <a:ln w="25400" cap="flat" cmpd="sng" algn="ctr">
            <a:noFill/>
            <a:prstDash val="solid"/>
          </a:ln>
        </p:spPr>
        <p:txBody>
          <a:bodyPr anchor="ctr"/>
          <a:lstStyle/>
          <a:p>
            <a:pPr marL="0" marR="0" lvl="0" indent="0" algn="l" defTabSz="914400" rtl="0" eaLnBrk="0" latinLnBrk="1" hangingPunct="0">
              <a:lnSpc>
                <a:spcPct val="100000"/>
              </a:lnSpc>
              <a:spcBef>
                <a:spcPct val="30000"/>
              </a:spcBef>
              <a:spcAft>
                <a:spcPct val="0"/>
              </a:spcAft>
              <a:buClrTx/>
              <a:buFont typeface="Arial"/>
              <a:buNone/>
              <a:defRPr/>
            </a:pPr>
            <a:r>
              <a:rPr kumimoji="1" lang="en-US" altLang="ko-KR" sz="1900" b="1" i="0" u="none" strike="noStrike" kern="1200" cap="none" spc="0" normalizeH="0" baseline="0">
                <a:solidFill>
                  <a:srgbClr val="000000"/>
                </a:solidFill>
                <a:effectLst/>
                <a:uLnTx/>
                <a:uFillTx/>
                <a:latin typeface="맑은 고딕"/>
                <a:ea typeface="맑은 고딕"/>
                <a:cs typeface="Arial"/>
              </a:rPr>
              <a:t>2.</a:t>
            </a:r>
            <a:r>
              <a:rPr kumimoji="1" lang="ko-KR" altLang="en-US" sz="1900" b="1" i="0" u="none" strike="noStrike" kern="1200" cap="none" spc="0" normalizeH="0" baseline="0">
                <a:solidFill>
                  <a:srgbClr val="000000"/>
                </a:solidFill>
                <a:effectLst/>
                <a:uLnTx/>
                <a:uFillTx/>
                <a:latin typeface="맑은 고딕"/>
                <a:ea typeface="맑은 고딕"/>
                <a:cs typeface="Arial"/>
              </a:rPr>
              <a:t> 실시간 쓰레기 누적량 시각화</a:t>
            </a:r>
            <a:endParaRPr kumimoji="1" lang="ko-KR" altLang="en-US" sz="1900" b="1" i="0" u="none" strike="noStrike" kern="1200" cap="none" spc="0" normalizeH="0" baseline="0">
              <a:solidFill>
                <a:srgbClr val="000000"/>
              </a:solidFill>
              <a:latin typeface="맑은 고딕"/>
              <a:ea typeface="맑은 고딕"/>
              <a:cs typeface="Arial"/>
            </a:endParaRPr>
          </a:p>
        </p:txBody>
      </p:sp>
      <p:pic>
        <p:nvPicPr>
          <p:cNvPr id="20501" name="그림 20500"/>
          <p:cNvPicPr>
            <a:picLocks noChangeAspect="1"/>
          </p:cNvPicPr>
          <p:nvPr/>
        </p:nvPicPr>
        <p:blipFill rotWithShape="1">
          <a:blip r:embed="rId3"/>
          <a:srcRect t="22090" r="17680" b="11620"/>
          <a:stretch>
            <a:fillRect/>
          </a:stretch>
        </p:blipFill>
        <p:spPr>
          <a:xfrm>
            <a:off x="2066613" y="3790827"/>
            <a:ext cx="2543397" cy="1365233"/>
          </a:xfrm>
          <a:prstGeom prst="rect">
            <a:avLst/>
          </a:prstGeom>
        </p:spPr>
      </p:pic>
      <p:pic>
        <p:nvPicPr>
          <p:cNvPr id="20502" name="그림 20501"/>
          <p:cNvPicPr>
            <a:picLocks noChangeAspect="1"/>
          </p:cNvPicPr>
          <p:nvPr/>
        </p:nvPicPr>
        <p:blipFill rotWithShape="1">
          <a:blip r:embed="rId4"/>
          <a:srcRect l="11250" t="19040" r="15000" b="20020"/>
          <a:stretch>
            <a:fillRect/>
          </a:stretch>
        </p:blipFill>
        <p:spPr>
          <a:xfrm>
            <a:off x="2060107" y="2281541"/>
            <a:ext cx="2548432" cy="1365232"/>
          </a:xfrm>
          <a:prstGeom prst="rect">
            <a:avLst/>
          </a:prstGeom>
        </p:spPr>
      </p:pic>
      <p:sp>
        <p:nvSpPr>
          <p:cNvPr id="20503" name="직사각형 20502"/>
          <p:cNvSpPr/>
          <p:nvPr/>
        </p:nvSpPr>
        <p:spPr>
          <a:xfrm>
            <a:off x="2442884" y="4197242"/>
            <a:ext cx="392270" cy="385882"/>
          </a:xfrm>
          <a:prstGeom prst="rect">
            <a:avLst/>
          </a:prstGeom>
          <a:noFill/>
          <a:ln w="28575" cap="flat" cmpd="sng" algn="ctr">
            <a:solidFill>
              <a:srgbClr val="FF0000">
                <a:alpha val="100000"/>
              </a:srgbClr>
            </a:solidFill>
            <a:prstDash val="sysDot"/>
          </a:ln>
        </p:spPr>
        <p:txBody>
          <a:bodyPr anchor="ctr"/>
          <a:lstStyle/>
          <a:p>
            <a:pPr marL="0" indent="0" algn="ctr" defTabSz="914400" rtl="0" eaLnBrk="1" latinLnBrk="1" hangingPunct="1">
              <a:lnSpc>
                <a:spcPct val="100000"/>
              </a:lnSpc>
              <a:spcBef>
                <a:spcPct val="0"/>
              </a:spcBef>
              <a:spcAft>
                <a:spcPts val="0"/>
              </a:spcAft>
              <a:buNone/>
              <a:defRPr/>
            </a:pPr>
            <a:endParaRPr kumimoji="0" lang="ko-KR" altLang="en-US" sz="1800" b="0" i="0" u="none" strike="noStrike" kern="1200" cap="none" spc="0" normalizeH="0" baseline="0">
              <a:solidFill>
                <a:srgbClr val="FFFFFF"/>
              </a:solidFill>
              <a:latin typeface="Calibri"/>
              <a:ea typeface="Calibri"/>
              <a:cs typeface="Calibri"/>
            </a:endParaRPr>
          </a:p>
        </p:txBody>
      </p:sp>
      <p:sp>
        <p:nvSpPr>
          <p:cNvPr id="20504" name="직사각형 20503"/>
          <p:cNvSpPr/>
          <p:nvPr/>
        </p:nvSpPr>
        <p:spPr>
          <a:xfrm>
            <a:off x="3584649" y="2597003"/>
            <a:ext cx="388962" cy="329500"/>
          </a:xfrm>
          <a:prstGeom prst="rect">
            <a:avLst/>
          </a:prstGeom>
          <a:noFill/>
          <a:ln w="28575" cap="flat" cmpd="sng" algn="ctr">
            <a:solidFill>
              <a:srgbClr val="FF0000">
                <a:alpha val="100000"/>
              </a:srgbClr>
            </a:solidFill>
            <a:prstDash val="sysDot"/>
          </a:ln>
        </p:spPr>
        <p:txBody>
          <a:bodyPr anchor="ctr"/>
          <a:lstStyle/>
          <a:p>
            <a:pPr marL="0" indent="0" algn="ctr" defTabSz="914400" rtl="0" eaLnBrk="1" latinLnBrk="1" hangingPunct="1">
              <a:lnSpc>
                <a:spcPct val="100000"/>
              </a:lnSpc>
              <a:spcBef>
                <a:spcPct val="0"/>
              </a:spcBef>
              <a:spcAft>
                <a:spcPts val="0"/>
              </a:spcAft>
              <a:buNone/>
              <a:defRPr/>
            </a:pPr>
            <a:endParaRPr kumimoji="0" lang="ko-KR" altLang="en-US" sz="1800" b="0" i="0" u="none" strike="noStrike" kern="1200" cap="none" spc="0" normalizeH="0" baseline="0">
              <a:solidFill>
                <a:srgbClr val="FFFFFF"/>
              </a:solidFill>
              <a:latin typeface="Calibri"/>
              <a:ea typeface="Calibri"/>
              <a:cs typeface="Calibri"/>
            </a:endParaRPr>
          </a:p>
        </p:txBody>
      </p:sp>
      <p:pic>
        <p:nvPicPr>
          <p:cNvPr id="20505" name="그림 20504"/>
          <p:cNvPicPr>
            <a:picLocks noChangeAspect="1"/>
          </p:cNvPicPr>
          <p:nvPr/>
        </p:nvPicPr>
        <p:blipFill rotWithShape="1">
          <a:blip r:embed="rId5"/>
          <a:srcRect b="4410"/>
          <a:stretch>
            <a:fillRect/>
          </a:stretch>
        </p:blipFill>
        <p:spPr>
          <a:xfrm>
            <a:off x="6493647" y="1957214"/>
            <a:ext cx="3497188" cy="3342900"/>
          </a:xfrm>
          <a:prstGeom prst="rect">
            <a:avLst/>
          </a:prstGeom>
        </p:spPr>
      </p:pic>
      <p:cxnSp>
        <p:nvCxnSpPr>
          <p:cNvPr id="20506" name="직선 화살표 연결선 20505"/>
          <p:cNvCxnSpPr/>
          <p:nvPr/>
        </p:nvCxnSpPr>
        <p:spPr>
          <a:xfrm>
            <a:off x="4004836" y="2817953"/>
            <a:ext cx="2344756" cy="681486"/>
          </a:xfrm>
          <a:prstGeom prst="straightConnector1">
            <a:avLst/>
          </a:prstGeom>
          <a:noFill/>
          <a:ln w="28575" cap="flat" cmpd="sng" algn="ctr">
            <a:solidFill>
              <a:srgbClr val="FF0000">
                <a:alpha val="100000"/>
              </a:srgbClr>
            </a:solidFill>
            <a:prstDash val="sysDash"/>
            <a:tailEnd type="arrow"/>
          </a:ln>
        </p:spPr>
      </p:cxnSp>
      <p:cxnSp>
        <p:nvCxnSpPr>
          <p:cNvPr id="20507" name="직선 화살표 연결선 20506"/>
          <p:cNvCxnSpPr>
            <a:cxnSpLocks/>
            <a:stCxn id="20503" idx="3"/>
          </p:cNvCxnSpPr>
          <p:nvPr/>
        </p:nvCxnSpPr>
        <p:spPr>
          <a:xfrm flipV="1">
            <a:off x="2835154" y="3752043"/>
            <a:ext cx="3486521" cy="638140"/>
          </a:xfrm>
          <a:prstGeom prst="straightConnector1">
            <a:avLst/>
          </a:prstGeom>
          <a:noFill/>
          <a:ln w="28575" cap="flat" cmpd="sng" algn="ctr">
            <a:solidFill>
              <a:srgbClr val="FF0000">
                <a:alpha val="100000"/>
              </a:srgbClr>
            </a:solidFill>
            <a:prstDash val="sysDash"/>
            <a:tailEnd type="arrow"/>
          </a:ln>
        </p:spPr>
      </p:cxnSp>
      <p:sp>
        <p:nvSpPr>
          <p:cNvPr id="20508" name="직사각형 20507"/>
          <p:cNvSpPr/>
          <p:nvPr/>
        </p:nvSpPr>
        <p:spPr>
          <a:xfrm>
            <a:off x="6493647" y="2092142"/>
            <a:ext cx="3497188" cy="3135945"/>
          </a:xfrm>
          <a:prstGeom prst="rect">
            <a:avLst/>
          </a:prstGeom>
          <a:noFill/>
          <a:ln w="28575" cap="flat" cmpd="sng" algn="ctr">
            <a:solidFill>
              <a:srgbClr val="FF0000">
                <a:alpha val="100000"/>
              </a:srgbClr>
            </a:solidFill>
            <a:prstDash val="sysDash"/>
          </a:ln>
        </p:spPr>
        <p:txBody>
          <a:bodyPr anchor="ctr"/>
          <a:lstStyle/>
          <a:p>
            <a:pPr marL="0" indent="0" algn="ctr" defTabSz="914400" rtl="0" eaLnBrk="1" latinLnBrk="1" hangingPunct="1">
              <a:lnSpc>
                <a:spcPct val="100000"/>
              </a:lnSpc>
              <a:spcBef>
                <a:spcPct val="0"/>
              </a:spcBef>
              <a:spcAft>
                <a:spcPts val="0"/>
              </a:spcAft>
              <a:buNone/>
              <a:defRPr/>
            </a:pPr>
            <a:endParaRPr kumimoji="0" lang="ko-KR" altLang="en-US" sz="1800" b="0" i="0" u="none" strike="noStrike" kern="1200" cap="none" spc="0" normalizeH="0" baseline="0">
              <a:solidFill>
                <a:srgbClr val="FFFFFF"/>
              </a:solidFill>
              <a:latin typeface="Calibri"/>
              <a:ea typeface="Calibri"/>
              <a:cs typeface="Calibri"/>
            </a:endParaRPr>
          </a:p>
        </p:txBody>
      </p:sp>
      <p:cxnSp>
        <p:nvCxnSpPr>
          <p:cNvPr id="3" name="직선 연결선 11275">
            <a:extLst>
              <a:ext uri="{FF2B5EF4-FFF2-40B4-BE49-F238E27FC236}">
                <a16:creationId xmlns:a16="http://schemas.microsoft.com/office/drawing/2014/main" id="{ED63F75F-2AB7-09F9-3DD0-571C2C726341}"/>
              </a:ext>
            </a:extLst>
          </p:cNvPr>
          <p:cNvCxnSpPr>
            <a:cxnSpLocks/>
          </p:cNvCxnSpPr>
          <p:nvPr/>
        </p:nvCxnSpPr>
        <p:spPr>
          <a:xfrm>
            <a:off x="886241" y="6236465"/>
            <a:ext cx="8090206" cy="0"/>
          </a:xfrm>
          <a:prstGeom prst="line">
            <a:avLst/>
          </a:prstGeom>
          <a:noFill/>
          <a:ln w="25400" cap="flat" cmpd="sng" algn="ctr">
            <a:solidFill>
              <a:srgbClr val="FFB689">
                <a:alpha val="100000"/>
              </a:srgbClr>
            </a:solidFill>
            <a:prstDash val="solid"/>
            <a:round/>
            <a:headEnd w="med" len="med"/>
            <a:tailEnd w="med" len="med"/>
          </a:ln>
        </p:spPr>
      </p:cxnSp>
      <p:sp>
        <p:nvSpPr>
          <p:cNvPr id="4" name="이등변 삼각형 11276">
            <a:extLst>
              <a:ext uri="{FF2B5EF4-FFF2-40B4-BE49-F238E27FC236}">
                <a16:creationId xmlns:a16="http://schemas.microsoft.com/office/drawing/2014/main" id="{281B48C9-3FB7-2763-3615-8AA84736C090}"/>
              </a:ext>
            </a:extLst>
          </p:cNvPr>
          <p:cNvSpPr/>
          <p:nvPr/>
        </p:nvSpPr>
        <p:spPr>
          <a:xfrm rot="5400000">
            <a:off x="581416" y="5889829"/>
            <a:ext cx="285729" cy="209427"/>
          </a:xfrm>
          <a:prstGeom prst="triangle">
            <a:avLst>
              <a:gd name="adj" fmla="val 50000"/>
            </a:avLst>
          </a:prstGeom>
          <a:solidFill>
            <a:srgbClr val="FF843A">
              <a:alpha val="100000"/>
            </a:srgbClr>
          </a:solidFill>
          <a:ln w="19089" cap="flat" cmpd="sng" algn="ctr">
            <a:noFill/>
            <a:prstDash val="solid"/>
            <a:round/>
            <a:headEnd w="med" len="med"/>
            <a:tailEnd w="med" len="med"/>
          </a:ln>
        </p:spPr>
        <p:txBody>
          <a:bodyPr vert="horz" wrap="none" lIns="91440" tIns="45720" rIns="91440" bIns="45720" anchor="t">
            <a:noAutofit/>
          </a:bodyPr>
          <a:lstStyle/>
          <a:p>
            <a:pPr marL="0" lvl="0" indent="0" algn="l" defTabSz="914400" rtl="0" eaLnBrk="1" latinLnBrk="1" hangingPunct="1">
              <a:lnSpc>
                <a:spcPct val="100000"/>
              </a:lnSpc>
              <a:spcBef>
                <a:spcPct val="30000"/>
              </a:spcBef>
              <a:spcAft>
                <a:spcPct val="0"/>
              </a:spcAft>
              <a:buNone/>
              <a:defRPr/>
            </a:pPr>
            <a:endParaRPr kumimoji="1" lang="ko-KR" altLang="en-US" sz="1200" b="0" i="0" u="none" strike="noStrike" kern="1200" cap="none" spc="0" normalizeH="0" baseline="0">
              <a:solidFill>
                <a:srgbClr val="000000"/>
              </a:solidFill>
              <a:latin typeface="Calibri"/>
              <a:ea typeface="Calibri"/>
            </a:endParaRPr>
          </a:p>
        </p:txBody>
      </p:sp>
      <p:sp>
        <p:nvSpPr>
          <p:cNvPr id="5" name="TextBox 11277">
            <a:extLst>
              <a:ext uri="{FF2B5EF4-FFF2-40B4-BE49-F238E27FC236}">
                <a16:creationId xmlns:a16="http://schemas.microsoft.com/office/drawing/2014/main" id="{5CC03DCB-77BD-E1F2-4954-D0E6F496CF5A}"/>
              </a:ext>
            </a:extLst>
          </p:cNvPr>
          <p:cNvSpPr txBox="1"/>
          <p:nvPr/>
        </p:nvSpPr>
        <p:spPr>
          <a:xfrm>
            <a:off x="824857" y="5804303"/>
            <a:ext cx="8151590" cy="415498"/>
          </a:xfrm>
          <a:prstGeom prst="rect">
            <a:avLst/>
          </a:prstGeom>
          <a:noFill/>
          <a:ln>
            <a:noFill/>
          </a:ln>
        </p:spPr>
        <p:txBody>
          <a:bodyPr vert="horz" wrap="none" lIns="91440" tIns="45720" rIns="91440" bIns="45720" anchor="t">
            <a:spAutoFit/>
          </a:bodyPr>
          <a:lstStyle/>
          <a:p>
            <a:pPr marL="0" lvl="0" indent="0" algn="l" defTabSz="1028836" rtl="0" eaLnBrk="1" latinLnBrk="1" hangingPunct="1">
              <a:lnSpc>
                <a:spcPct val="100000"/>
              </a:lnSpc>
              <a:spcBef>
                <a:spcPct val="0"/>
              </a:spcBef>
              <a:spcAft>
                <a:spcPct val="0"/>
              </a:spcAft>
              <a:buNone/>
              <a:defRPr/>
            </a:pPr>
            <a:r>
              <a:rPr kumimoji="1" lang="ko-KR" altLang="en-US" sz="2100" b="1" i="0" u="none" strike="noStrike" kern="1200" cap="none" spc="0" normalizeH="0" baseline="0" dirty="0">
                <a:solidFill>
                  <a:srgbClr val="000000"/>
                </a:solidFill>
                <a:latin typeface="Calibri"/>
                <a:ea typeface="맑은 고딕"/>
                <a:cs typeface="+mn-cs"/>
              </a:rPr>
              <a:t>제주도 주요 </a:t>
            </a:r>
            <a:r>
              <a:rPr kumimoji="1" lang="ko-KR" altLang="en-US" sz="2100" b="1" i="0" u="none" strike="noStrike" kern="1200" cap="none" spc="0" normalizeH="0" baseline="0" dirty="0" err="1">
                <a:solidFill>
                  <a:srgbClr val="000000"/>
                </a:solidFill>
                <a:latin typeface="Calibri"/>
                <a:ea typeface="맑은 고딕"/>
                <a:cs typeface="+mn-cs"/>
              </a:rPr>
              <a:t>핫플레이스</a:t>
            </a:r>
            <a:r>
              <a:rPr kumimoji="1" lang="ko-KR" altLang="en-US" sz="2100" b="1" i="0" u="none" strike="noStrike" kern="1200" cap="none" spc="0" normalizeH="0" baseline="0" dirty="0">
                <a:solidFill>
                  <a:srgbClr val="000000"/>
                </a:solidFill>
                <a:latin typeface="Calibri"/>
                <a:ea typeface="맑은 고딕"/>
                <a:cs typeface="+mn-cs"/>
              </a:rPr>
              <a:t> 대상으로 쓰레기통의 실시간 </a:t>
            </a:r>
            <a:r>
              <a:rPr kumimoji="1" lang="ko-KR" altLang="en-US" sz="2100" b="1" i="0" u="none" strike="noStrike" kern="1200" cap="none" spc="0" normalizeH="0" baseline="0" dirty="0" err="1">
                <a:solidFill>
                  <a:srgbClr val="000000"/>
                </a:solidFill>
                <a:latin typeface="Calibri"/>
                <a:ea typeface="맑은 고딕"/>
                <a:cs typeface="+mn-cs"/>
              </a:rPr>
              <a:t>누적량</a:t>
            </a:r>
            <a:r>
              <a:rPr kumimoji="1" lang="ko-KR" altLang="en-US" sz="2100" b="1" i="0" u="none" strike="noStrike" kern="1200" cap="none" spc="0" normalizeH="0" baseline="0" dirty="0">
                <a:solidFill>
                  <a:srgbClr val="000000"/>
                </a:solidFill>
                <a:latin typeface="Calibri"/>
                <a:ea typeface="맑은 고딕"/>
                <a:cs typeface="+mn-cs"/>
              </a:rPr>
              <a:t> 시각화</a:t>
            </a:r>
          </a:p>
        </p:txBody>
      </p:sp>
      <p:sp>
        <p:nvSpPr>
          <p:cNvPr id="7" name="TextBox 6">
            <a:extLst>
              <a:ext uri="{FF2B5EF4-FFF2-40B4-BE49-F238E27FC236}">
                <a16:creationId xmlns:a16="http://schemas.microsoft.com/office/drawing/2014/main" id="{BF04A2C7-8BC4-FB0E-594E-5C763BA80869}"/>
              </a:ext>
            </a:extLst>
          </p:cNvPr>
          <p:cNvSpPr txBox="1"/>
          <p:nvPr/>
        </p:nvSpPr>
        <p:spPr>
          <a:xfrm>
            <a:off x="2151097" y="1626737"/>
            <a:ext cx="2357927" cy="251340"/>
          </a:xfrm>
          <a:prstGeom prst="rect">
            <a:avLst/>
          </a:prstGeom>
          <a:solidFill>
            <a:schemeClr val="accent6">
              <a:lumMod val="40000"/>
              <a:lumOff val="60000"/>
            </a:schemeClr>
          </a:solidFill>
          <a:ln>
            <a:noFill/>
          </a:ln>
        </p:spPr>
        <p:txBody>
          <a:bodyPr vert="horz" lIns="91440" tIns="45720" rIns="91440" bIns="45720" anchor="ctr">
            <a:noAutofit/>
          </a:bodyPr>
          <a:lstStyle/>
          <a:p>
            <a:pPr marL="0" marR="0" lvl="0" indent="0" algn="ctr" rtl="0" eaLnBrk="0" latinLnBrk="1" hangingPunct="0">
              <a:lnSpc>
                <a:spcPct val="100000"/>
              </a:lnSpc>
              <a:spcBef>
                <a:spcPct val="30000"/>
              </a:spcBef>
              <a:spcAft>
                <a:spcPct val="0"/>
              </a:spcAft>
              <a:buClr>
                <a:srgbClr val="000000"/>
              </a:buClr>
              <a:buFont typeface="Arial"/>
              <a:buNone/>
              <a:defRPr/>
            </a:pPr>
            <a:r>
              <a:rPr kumimoji="1" lang="ko-KR" altLang="en-US" sz="1050" b="1" kern="0" dirty="0">
                <a:solidFill>
                  <a:srgbClr val="000000"/>
                </a:solidFill>
                <a:latin typeface="맑은 고딕"/>
                <a:ea typeface="맑은 고딕"/>
                <a:sym typeface="Wingdings"/>
              </a:rPr>
              <a:t>관광지 및 </a:t>
            </a:r>
            <a:r>
              <a:rPr kumimoji="1" lang="ko-KR" altLang="en-US" sz="1050" b="1" kern="0" dirty="0" err="1">
                <a:solidFill>
                  <a:srgbClr val="000000"/>
                </a:solidFill>
                <a:latin typeface="맑은 고딕"/>
                <a:ea typeface="맑은 고딕"/>
                <a:sym typeface="Wingdings"/>
              </a:rPr>
              <a:t>핫플레이스</a:t>
            </a:r>
            <a:r>
              <a:rPr kumimoji="1" lang="ko-KR" altLang="en-US" sz="1050" b="1" kern="0" dirty="0">
                <a:solidFill>
                  <a:srgbClr val="000000"/>
                </a:solidFill>
                <a:latin typeface="맑은 고딕"/>
                <a:ea typeface="맑은 고딕"/>
                <a:sym typeface="Wingdings"/>
              </a:rPr>
              <a:t> 쓰레기통</a:t>
            </a:r>
            <a:endParaRPr kumimoji="1" lang="ko-KR" altLang="en-US" sz="1050" b="1" i="0" u="none" strike="noStrike" kern="0" cap="none" spc="0" normalizeH="0" baseline="0" dirty="0">
              <a:solidFill>
                <a:srgbClr val="000000"/>
              </a:solidFill>
              <a:latin typeface="맑은 고딕"/>
              <a:ea typeface="맑은 고딕"/>
              <a:sym typeface="Wingdings"/>
            </a:endParaRPr>
          </a:p>
        </p:txBody>
      </p:sp>
      <p:sp>
        <p:nvSpPr>
          <p:cNvPr id="8" name="TextBox 6">
            <a:extLst>
              <a:ext uri="{FF2B5EF4-FFF2-40B4-BE49-F238E27FC236}">
                <a16:creationId xmlns:a16="http://schemas.microsoft.com/office/drawing/2014/main" id="{1663582F-4793-3B76-DF34-35EE80575274}"/>
              </a:ext>
            </a:extLst>
          </p:cNvPr>
          <p:cNvSpPr txBox="1"/>
          <p:nvPr/>
        </p:nvSpPr>
        <p:spPr>
          <a:xfrm>
            <a:off x="7063277" y="1626737"/>
            <a:ext cx="2357927" cy="251340"/>
          </a:xfrm>
          <a:prstGeom prst="rect">
            <a:avLst/>
          </a:prstGeom>
          <a:solidFill>
            <a:schemeClr val="accent6">
              <a:lumMod val="40000"/>
              <a:lumOff val="60000"/>
            </a:schemeClr>
          </a:solidFill>
          <a:ln>
            <a:noFill/>
          </a:ln>
        </p:spPr>
        <p:txBody>
          <a:bodyPr vert="horz" lIns="91440" tIns="45720" rIns="91440" bIns="45720" anchor="ctr">
            <a:noAutofit/>
          </a:bodyPr>
          <a:lstStyle/>
          <a:p>
            <a:pPr marL="0" marR="0" lvl="0" indent="0" algn="ctr" defTabSz="914400" rtl="0" eaLnBrk="0" latinLnBrk="1" hangingPunct="0">
              <a:lnSpc>
                <a:spcPct val="100000"/>
              </a:lnSpc>
              <a:spcBef>
                <a:spcPct val="30000"/>
              </a:spcBef>
              <a:spcAft>
                <a:spcPct val="0"/>
              </a:spcAft>
              <a:buClr>
                <a:srgbClr val="000000"/>
              </a:buClr>
              <a:buFont typeface="Arial"/>
              <a:buNone/>
              <a:defRPr/>
            </a:pPr>
            <a:r>
              <a:rPr kumimoji="1" lang="ko-KR" altLang="en-US" sz="1050" b="1" i="0" u="none" strike="noStrike" kern="0" cap="none" spc="0" normalizeH="0" baseline="0" dirty="0">
                <a:solidFill>
                  <a:srgbClr val="000000"/>
                </a:solidFill>
                <a:latin typeface="맑은 고딕"/>
                <a:ea typeface="맑은 고딕"/>
                <a:sym typeface="Wingdings"/>
              </a:rPr>
              <a:t>실시간 쓰레기 </a:t>
            </a:r>
            <a:r>
              <a:rPr kumimoji="1" lang="ko-KR" altLang="en-US" sz="1050" b="1" i="0" u="none" strike="noStrike" kern="0" cap="none" spc="0" normalizeH="0" baseline="0" dirty="0" err="1">
                <a:solidFill>
                  <a:srgbClr val="000000"/>
                </a:solidFill>
                <a:latin typeface="맑은 고딕"/>
                <a:ea typeface="맑은 고딕"/>
                <a:sym typeface="Wingdings"/>
              </a:rPr>
              <a:t>누적량</a:t>
            </a:r>
            <a:r>
              <a:rPr kumimoji="1" lang="ko-KR" altLang="en-US" sz="1050" b="1" i="0" u="none" strike="noStrike" kern="0" cap="none" spc="0" normalizeH="0" baseline="0" dirty="0">
                <a:solidFill>
                  <a:srgbClr val="000000"/>
                </a:solidFill>
                <a:latin typeface="맑은 고딕"/>
                <a:ea typeface="맑은 고딕"/>
                <a:sym typeface="Wingdings"/>
              </a:rPr>
              <a:t> 시각화</a:t>
            </a:r>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7172" name="순서도: 데이터 7171"/>
          <p:cNvSpPr/>
          <p:nvPr/>
        </p:nvSpPr>
        <p:spPr>
          <a:xfrm>
            <a:off x="6741862" y="0"/>
            <a:ext cx="6842566" cy="6855173"/>
          </a:xfrm>
          <a:prstGeom prst="flowChartInputOutput">
            <a:avLst/>
          </a:prstGeom>
          <a:solidFill>
            <a:srgbClr val="FFFFFF">
              <a:alpha val="95000"/>
            </a:srgbClr>
          </a:solidFill>
          <a:ln>
            <a:noFill/>
          </a:ln>
        </p:spPr>
        <p:style>
          <a:lnRef idx="2">
            <a:schemeClr val="accent1">
              <a:shade val="20000"/>
            </a:schemeClr>
          </a:lnRef>
          <a:fillRef idx="1">
            <a:schemeClr val="accent1"/>
          </a:fillRef>
          <a:effectRef idx="0">
            <a:schemeClr val="accent1"/>
          </a:effectRef>
          <a:fontRef idx="minor">
            <a:schemeClr val="lt1"/>
          </a:fontRef>
        </p:style>
        <p:txBody>
          <a:bodyPr vert="horz" wrap="none" lIns="91440" tIns="45720" rIns="91440" bIns="45720" anchor="t">
            <a:noAutofit/>
          </a:bodyPr>
          <a:lstStyle/>
          <a:p>
            <a:pPr marL="0" lvl="0" indent="0" algn="l" rtl="0" eaLnBrk="1" latinLnBrk="1" hangingPunct="1">
              <a:lnSpc>
                <a:spcPct val="100000"/>
              </a:lnSpc>
              <a:spcBef>
                <a:spcPct val="30000"/>
              </a:spcBef>
              <a:spcAft>
                <a:spcPct val="0"/>
              </a:spcAft>
              <a:buNone/>
              <a:defRPr/>
            </a:pPr>
            <a:endParaRPr kumimoji="1" lang="ko-KR" altLang="en-US" sz="1200" b="0" i="0" u="none" baseline="0">
              <a:solidFill>
                <a:schemeClr val="tx1"/>
              </a:solidFill>
              <a:latin typeface="Calibri"/>
              <a:ea typeface="Calibri"/>
            </a:endParaRPr>
          </a:p>
        </p:txBody>
      </p:sp>
      <p:grpSp>
        <p:nvGrpSpPr>
          <p:cNvPr id="7273" name="그룹 7272"/>
          <p:cNvGrpSpPr/>
          <p:nvPr/>
        </p:nvGrpSpPr>
        <p:grpSpPr>
          <a:xfrm>
            <a:off x="9046726" y="864394"/>
            <a:ext cx="1523706" cy="917416"/>
            <a:chOff x="9323695" y="863441"/>
            <a:chExt cx="1523706" cy="917416"/>
          </a:xfrm>
        </p:grpSpPr>
        <p:sp>
          <p:nvSpPr>
            <p:cNvPr id="7174" name="TextBox 7173"/>
            <p:cNvSpPr txBox="1"/>
            <p:nvPr/>
          </p:nvSpPr>
          <p:spPr>
            <a:xfrm>
              <a:off x="9323695" y="863441"/>
              <a:ext cx="1523706" cy="849154"/>
            </a:xfrm>
            <a:prstGeom prst="rect">
              <a:avLst/>
            </a:prstGeom>
            <a:noFill/>
            <a:ln>
              <a:noFill/>
            </a:ln>
          </p:spPr>
          <p:txBody>
            <a:bodyPr vert="horz" wrap="square" lIns="91440" tIns="45720" rIns="91440" bIns="45720" anchor="t">
              <a:spAutoFit/>
            </a:bodyPr>
            <a:lstStyle/>
            <a:p>
              <a:pPr marL="0" lvl="0" indent="0" algn="l" defTabSz="1028836" rtl="0" eaLnBrk="1" latinLnBrk="1" hangingPunct="1">
                <a:lnSpc>
                  <a:spcPct val="100000"/>
                </a:lnSpc>
                <a:spcBef>
                  <a:spcPct val="0"/>
                </a:spcBef>
                <a:spcAft>
                  <a:spcPct val="0"/>
                </a:spcAft>
                <a:buNone/>
                <a:defRPr/>
              </a:pPr>
              <a:r>
                <a:rPr kumimoji="1" lang="ko-KR" altLang="en-US" sz="5000" b="1" i="0" u="none" baseline="0" dirty="0">
                  <a:solidFill>
                    <a:srgbClr val="000000">
                      <a:alpha val="100000"/>
                    </a:srgbClr>
                  </a:solidFill>
                  <a:latin typeface="맑은 고딕"/>
                  <a:ea typeface="맑은 고딕"/>
                </a:rPr>
                <a:t>목차</a:t>
              </a:r>
              <a:endParaRPr kumimoji="1" lang="ko-KR" altLang="en-US" sz="5000" b="1" i="0" u="none" dirty="0">
                <a:solidFill>
                  <a:srgbClr val="000000">
                    <a:alpha val="100000"/>
                  </a:srgbClr>
                </a:solidFill>
                <a:latin typeface="맑은 고딕"/>
                <a:ea typeface="맑은 고딕"/>
              </a:endParaRPr>
            </a:p>
          </p:txBody>
        </p:sp>
        <p:sp>
          <p:nvSpPr>
            <p:cNvPr id="7175" name="TextBox 7174"/>
            <p:cNvSpPr txBox="1"/>
            <p:nvPr/>
          </p:nvSpPr>
          <p:spPr>
            <a:xfrm>
              <a:off x="9493109" y="1711030"/>
              <a:ext cx="1023749" cy="69827"/>
            </a:xfrm>
            <a:prstGeom prst="rect">
              <a:avLst/>
            </a:prstGeom>
            <a:solidFill>
              <a:srgbClr val="000000">
                <a:alpha val="100000"/>
              </a:srgbClr>
            </a:solidFill>
            <a:ln>
              <a:noFill/>
            </a:ln>
          </p:spPr>
          <p:txBody>
            <a:bodyPr vert="horz" wrap="none" lIns="91440" tIns="45720" rIns="91440" bIns="45720" anchor="t">
              <a:noAutofit/>
            </a:bodyPr>
            <a:lstStyle/>
            <a:p>
              <a:pPr marL="0" lvl="0" indent="0" algn="l" rtl="0" eaLnBrk="1" latinLnBrk="1" hangingPunct="1">
                <a:lnSpc>
                  <a:spcPct val="100000"/>
                </a:lnSpc>
                <a:spcBef>
                  <a:spcPct val="30000"/>
                </a:spcBef>
                <a:spcAft>
                  <a:spcPct val="0"/>
                </a:spcAft>
                <a:buNone/>
                <a:defRPr/>
              </a:pPr>
              <a:endParaRPr kumimoji="1" lang="ko-KR" altLang="en-US" sz="1200" b="0" i="0" u="none" baseline="0">
                <a:solidFill>
                  <a:schemeClr val="tx1"/>
                </a:solidFill>
                <a:latin typeface="맑은 고딕"/>
                <a:ea typeface="맑은 고딕"/>
              </a:endParaRPr>
            </a:p>
          </p:txBody>
        </p:sp>
      </p:grpSp>
      <p:grpSp>
        <p:nvGrpSpPr>
          <p:cNvPr id="7226" name="그룹 23"/>
          <p:cNvGrpSpPr/>
          <p:nvPr/>
        </p:nvGrpSpPr>
        <p:grpSpPr>
          <a:xfrm>
            <a:off x="8251147" y="2274530"/>
            <a:ext cx="3100442" cy="512943"/>
            <a:chOff x="5005886" y="208913"/>
            <a:chExt cx="3372982" cy="770636"/>
          </a:xfrm>
        </p:grpSpPr>
        <p:sp>
          <p:nvSpPr>
            <p:cNvPr id="7227" name="직사각형 24"/>
            <p:cNvSpPr/>
            <p:nvPr/>
          </p:nvSpPr>
          <p:spPr>
            <a:xfrm>
              <a:off x="5158280" y="208913"/>
              <a:ext cx="3217021" cy="759594"/>
            </a:xfrm>
            <a:prstGeom prst="rect">
              <a:avLst/>
            </a:prstGeom>
            <a:solidFill>
              <a:srgbClr val="D9D9D9">
                <a:alpha val="39610"/>
              </a:srgbClr>
            </a:solidFill>
            <a:ln w="25400" cap="flat" cmpd="sng" algn="ctr">
              <a:noFill/>
              <a:prstDash val="solid"/>
              <a:headEnd w="med" len="med"/>
              <a:tailEnd w="med" len="med"/>
            </a:ln>
          </p:spPr>
          <p:txBody>
            <a:bodyPr anchor="ctr"/>
            <a:lstStyle/>
            <a:p>
              <a:pPr marL="0" marR="0" lvl="0" indent="0" algn="ctr" rtl="0" eaLnBrk="1" latinLnBrk="0" hangingPunct="1">
                <a:lnSpc>
                  <a:spcPct val="100000"/>
                </a:lnSpc>
                <a:spcBef>
                  <a:spcPts val="0"/>
                </a:spcBef>
                <a:spcAft>
                  <a:spcPts val="0"/>
                </a:spcAft>
                <a:buClr>
                  <a:srgbClr val="000000"/>
                </a:buClr>
                <a:buFont typeface="Arial"/>
                <a:buNone/>
                <a:defRPr/>
              </a:pPr>
              <a:endParaRPr kumimoji="0" lang="ko-KR" altLang="en-US" sz="1400" b="0" i="0" u="none" strike="noStrike" kern="0" cap="none" spc="0" normalizeH="0" baseline="0">
                <a:solidFill>
                  <a:srgbClr val="FFFFFF"/>
                </a:solidFill>
                <a:latin typeface="Arial"/>
                <a:ea typeface="맑은 고딕"/>
                <a:cs typeface="맑은 고딕"/>
              </a:endParaRPr>
            </a:p>
          </p:txBody>
        </p:sp>
        <p:sp>
          <p:nvSpPr>
            <p:cNvPr id="7229" name="TextBox 26"/>
            <p:cNvSpPr txBox="1"/>
            <p:nvPr/>
          </p:nvSpPr>
          <p:spPr>
            <a:xfrm>
              <a:off x="5005886" y="266784"/>
              <a:ext cx="613836" cy="657697"/>
            </a:xfrm>
            <a:prstGeom prst="rect">
              <a:avLst/>
            </a:prstGeom>
            <a:solidFill>
              <a:srgbClr val="FFB689"/>
            </a:solidFill>
            <a:ln>
              <a:noFill/>
            </a:ln>
          </p:spPr>
          <p:txBody>
            <a:bodyPr wrap="square">
              <a:spAutoFit/>
            </a:bodyPr>
            <a:lstStyle/>
            <a:p>
              <a:pPr lvl="0">
                <a:spcBef>
                  <a:spcPts val="200"/>
                </a:spcBef>
                <a:buClr>
                  <a:schemeClr val="accent1"/>
                </a:buClr>
                <a:buSzPct val="25000"/>
                <a:buFont typeface="Roboto"/>
                <a:buNone/>
                <a:defRPr/>
              </a:pPr>
              <a:r>
                <a:rPr lang="en" sz="2300" b="1">
                  <a:solidFill>
                    <a:srgbClr val="FFFFFF"/>
                  </a:solidFill>
                  <a:effectLst>
                    <a:outerShdw blurRad="76200" dist="76200" dir="2700000" algn="ctr" rotWithShape="0">
                      <a:srgbClr val="000000">
                        <a:alpha val="50000"/>
                      </a:srgbClr>
                    </a:outerShdw>
                  </a:effectLst>
                  <a:latin typeface="맑은 고딕"/>
                  <a:ea typeface="맑은 고딕"/>
                  <a:cs typeface="Roboto"/>
                  <a:sym typeface="Roboto"/>
                </a:rPr>
                <a:t>0</a:t>
              </a:r>
              <a:r>
                <a:rPr lang="en-US" altLang="ko-KR" sz="2300" b="1">
                  <a:solidFill>
                    <a:srgbClr val="FFFFFF"/>
                  </a:solidFill>
                  <a:effectLst>
                    <a:outerShdw blurRad="76200" dist="76200" dir="2700000" algn="ctr" rotWithShape="0">
                      <a:srgbClr val="000000">
                        <a:alpha val="50000"/>
                      </a:srgbClr>
                    </a:outerShdw>
                  </a:effectLst>
                  <a:latin typeface="맑은 고딕"/>
                  <a:ea typeface="맑은 고딕"/>
                  <a:cs typeface="Roboto"/>
                  <a:sym typeface="Roboto"/>
                </a:rPr>
                <a:t>1</a:t>
              </a:r>
              <a:endParaRPr lang="en-US" altLang="ko-KR" sz="2300" b="1">
                <a:solidFill>
                  <a:srgbClr val="FFFFFF"/>
                </a:solidFill>
                <a:latin typeface="맑은 고딕"/>
                <a:ea typeface="맑은 고딕"/>
                <a:cs typeface="Roboto"/>
                <a:sym typeface="Roboto"/>
              </a:endParaRPr>
            </a:p>
          </p:txBody>
        </p:sp>
        <p:sp>
          <p:nvSpPr>
            <p:cNvPr id="7230" name="TextBox 27"/>
            <p:cNvSpPr txBox="1"/>
            <p:nvPr/>
          </p:nvSpPr>
          <p:spPr>
            <a:xfrm>
              <a:off x="5689632" y="309072"/>
              <a:ext cx="2689236" cy="670477"/>
            </a:xfrm>
            <a:prstGeom prst="rect">
              <a:avLst/>
            </a:prstGeom>
          </p:spPr>
          <p:txBody>
            <a:bodyPr wrap="square">
              <a:spAutoFit/>
            </a:bodyPr>
            <a:lstStyle/>
            <a:p>
              <a:pPr marL="0" marR="0" lvl="0" indent="0" rtl="0" eaLnBrk="1" latinLnBrk="0" hangingPunct="1">
                <a:lnSpc>
                  <a:spcPct val="100000"/>
                </a:lnSpc>
                <a:spcBef>
                  <a:spcPts val="200"/>
                </a:spcBef>
                <a:spcAft>
                  <a:spcPts val="0"/>
                </a:spcAft>
                <a:buClr>
                  <a:schemeClr val="accent1"/>
                </a:buClr>
                <a:buSzPct val="25000"/>
                <a:buFont typeface="Roboto"/>
                <a:buNone/>
                <a:defRPr/>
              </a:pPr>
              <a:r>
                <a:rPr kumimoji="0" lang="ko-KR" altLang="en-US" sz="2300" i="0" u="none" strike="noStrike" kern="0" cap="none" spc="-200" normalizeH="0" baseline="0" dirty="0">
                  <a:solidFill>
                    <a:schemeClr val="dk1"/>
                  </a:solidFill>
                  <a:effectLst>
                    <a:outerShdw blurRad="38100" dist="38100" dir="2700000" algn="tl">
                      <a:srgbClr val="000000">
                        <a:alpha val="43137"/>
                      </a:srgbClr>
                    </a:outerShdw>
                  </a:effectLst>
                  <a:latin typeface="맑은 고딕"/>
                  <a:ea typeface="맑은 고딕"/>
                  <a:cs typeface="Roboto"/>
                  <a:sym typeface="Roboto"/>
                </a:rPr>
                <a:t>팀 구성 및 역할</a:t>
              </a:r>
            </a:p>
          </p:txBody>
        </p:sp>
      </p:grpSp>
      <p:grpSp>
        <p:nvGrpSpPr>
          <p:cNvPr id="7253" name="그룹 23"/>
          <p:cNvGrpSpPr/>
          <p:nvPr/>
        </p:nvGrpSpPr>
        <p:grpSpPr>
          <a:xfrm>
            <a:off x="8247864" y="2993846"/>
            <a:ext cx="3100439" cy="509448"/>
            <a:chOff x="5005887" y="208913"/>
            <a:chExt cx="3372979" cy="765387"/>
          </a:xfrm>
        </p:grpSpPr>
        <p:sp>
          <p:nvSpPr>
            <p:cNvPr id="7254" name="직사각형 24"/>
            <p:cNvSpPr/>
            <p:nvPr/>
          </p:nvSpPr>
          <p:spPr>
            <a:xfrm>
              <a:off x="5158280" y="208913"/>
              <a:ext cx="3217021" cy="759594"/>
            </a:xfrm>
            <a:prstGeom prst="rect">
              <a:avLst/>
            </a:prstGeom>
            <a:solidFill>
              <a:srgbClr val="D9D9D9">
                <a:alpha val="39610"/>
              </a:srgbClr>
            </a:solidFill>
            <a:ln w="25400" cap="flat" cmpd="sng" algn="ctr">
              <a:noFill/>
              <a:prstDash val="solid"/>
              <a:headEnd w="med" len="med"/>
              <a:tailEnd w="med" len="med"/>
            </a:ln>
          </p:spPr>
          <p:txBody>
            <a:bodyPr anchor="ctr"/>
            <a:lstStyle/>
            <a:p>
              <a:pPr marL="0" marR="0" lvl="0" indent="0" algn="ctr" rtl="0" eaLnBrk="1" latinLnBrk="0" hangingPunct="1">
                <a:lnSpc>
                  <a:spcPct val="100000"/>
                </a:lnSpc>
                <a:spcBef>
                  <a:spcPts val="0"/>
                </a:spcBef>
                <a:spcAft>
                  <a:spcPts val="0"/>
                </a:spcAft>
                <a:buClr>
                  <a:srgbClr val="000000"/>
                </a:buClr>
                <a:buFont typeface="Arial"/>
                <a:buNone/>
                <a:defRPr/>
              </a:pPr>
              <a:endParaRPr kumimoji="0" lang="ko-KR" altLang="en-US" sz="1400" b="0" i="0" u="none" strike="noStrike" kern="0" cap="none" spc="0" normalizeH="0" baseline="0">
                <a:solidFill>
                  <a:srgbClr val="FFFFFF"/>
                </a:solidFill>
                <a:latin typeface="Arial"/>
                <a:ea typeface="맑은 고딕"/>
                <a:cs typeface="맑은 고딕"/>
              </a:endParaRPr>
            </a:p>
          </p:txBody>
        </p:sp>
        <p:sp>
          <p:nvSpPr>
            <p:cNvPr id="7255" name="TextBox 26"/>
            <p:cNvSpPr txBox="1"/>
            <p:nvPr/>
          </p:nvSpPr>
          <p:spPr>
            <a:xfrm>
              <a:off x="5005887" y="266785"/>
              <a:ext cx="613836" cy="664583"/>
            </a:xfrm>
            <a:prstGeom prst="rect">
              <a:avLst/>
            </a:prstGeom>
            <a:solidFill>
              <a:srgbClr val="FFB689"/>
            </a:solidFill>
            <a:ln>
              <a:noFill/>
            </a:ln>
          </p:spPr>
          <p:txBody>
            <a:bodyPr wrap="square">
              <a:spAutoFit/>
            </a:bodyPr>
            <a:lstStyle/>
            <a:p>
              <a:pPr lvl="0">
                <a:spcBef>
                  <a:spcPts val="200"/>
                </a:spcBef>
                <a:buClr>
                  <a:schemeClr val="accent1"/>
                </a:buClr>
                <a:buSzPct val="25000"/>
                <a:buFont typeface="Roboto"/>
                <a:buNone/>
                <a:defRPr/>
              </a:pPr>
              <a:r>
                <a:rPr lang="en" sz="2300" b="1">
                  <a:solidFill>
                    <a:srgbClr val="FFFFFF"/>
                  </a:solidFill>
                  <a:effectLst>
                    <a:outerShdw blurRad="76200" dist="76200" dir="2700000" algn="ctr" rotWithShape="0">
                      <a:srgbClr val="000000">
                        <a:alpha val="50000"/>
                      </a:srgbClr>
                    </a:outerShdw>
                  </a:effectLst>
                  <a:latin typeface="맑은 고딕"/>
                  <a:ea typeface="맑은 고딕"/>
                  <a:cs typeface="Roboto"/>
                  <a:sym typeface="Roboto"/>
                </a:rPr>
                <a:t>0</a:t>
              </a:r>
              <a:r>
                <a:rPr lang="en-US" altLang="ko-KR" sz="2300" b="1">
                  <a:solidFill>
                    <a:srgbClr val="FFFFFF"/>
                  </a:solidFill>
                  <a:effectLst>
                    <a:outerShdw blurRad="76200" dist="76200" dir="2700000" algn="ctr" rotWithShape="0">
                      <a:srgbClr val="000000">
                        <a:alpha val="50000"/>
                      </a:srgbClr>
                    </a:outerShdw>
                  </a:effectLst>
                  <a:latin typeface="맑은 고딕"/>
                  <a:ea typeface="맑은 고딕"/>
                  <a:cs typeface="Roboto"/>
                  <a:sym typeface="Roboto"/>
                </a:rPr>
                <a:t>2</a:t>
              </a:r>
              <a:endParaRPr lang="en-US" altLang="ko-KR" sz="2300" b="1">
                <a:solidFill>
                  <a:srgbClr val="FFFFFF"/>
                </a:solidFill>
                <a:latin typeface="맑은 고딕"/>
                <a:ea typeface="맑은 고딕"/>
                <a:cs typeface="Roboto"/>
                <a:sym typeface="Roboto"/>
              </a:endParaRPr>
            </a:p>
          </p:txBody>
        </p:sp>
        <p:sp>
          <p:nvSpPr>
            <p:cNvPr id="7256" name="TextBox 27"/>
            <p:cNvSpPr txBox="1"/>
            <p:nvPr/>
          </p:nvSpPr>
          <p:spPr>
            <a:xfrm>
              <a:off x="5689630" y="310505"/>
              <a:ext cx="2689235" cy="663794"/>
            </a:xfrm>
            <a:prstGeom prst="rect">
              <a:avLst/>
            </a:prstGeom>
            <a:ln>
              <a:noFill/>
            </a:ln>
          </p:spPr>
          <p:txBody>
            <a:bodyPr wrap="square">
              <a:spAutoFit/>
            </a:bodyPr>
            <a:lstStyle/>
            <a:p>
              <a:pPr lvl="0" latinLnBrk="0">
                <a:spcBef>
                  <a:spcPts val="200"/>
                </a:spcBef>
                <a:buClr>
                  <a:schemeClr val="accent1"/>
                </a:buClr>
                <a:buSzPct val="25000"/>
                <a:buFont typeface="Roboto"/>
                <a:buNone/>
                <a:defRPr/>
              </a:pPr>
              <a:r>
                <a:rPr lang="ko-KR" altLang="en-US" sz="2300" kern="0" spc="200">
                  <a:solidFill>
                    <a:schemeClr val="dk1"/>
                  </a:solidFill>
                  <a:effectLst>
                    <a:outerShdw blurRad="50800" dist="38100" dir="8100000" algn="tr" rotWithShape="0">
                      <a:prstClr val="black">
                        <a:alpha val="40000"/>
                      </a:prstClr>
                    </a:outerShdw>
                  </a:effectLst>
                  <a:latin typeface="맑은 고딕"/>
                  <a:ea typeface="맑은 고딕"/>
                  <a:cs typeface="Roboto"/>
                  <a:sym typeface="Roboto"/>
                </a:rPr>
                <a:t>추진</a:t>
              </a:r>
              <a:r>
                <a:rPr kumimoji="0" lang="ko-KR" altLang="en-US" sz="2300" i="0" u="none" strike="noStrike" kern="0" cap="none" spc="700" normalizeH="0" baseline="0">
                  <a:solidFill>
                    <a:schemeClr val="dk1"/>
                  </a:solidFill>
                  <a:effectLst>
                    <a:outerShdw blurRad="76200" dist="76200" dir="2700000" algn="ctr" rotWithShape="0">
                      <a:srgbClr val="000000">
                        <a:alpha val="50000"/>
                      </a:srgbClr>
                    </a:outerShdw>
                  </a:effectLst>
                  <a:latin typeface="맑은 고딕"/>
                  <a:ea typeface="맑은 고딕"/>
                  <a:cs typeface="Roboto"/>
                  <a:sym typeface="Roboto"/>
                </a:rPr>
                <a:t> </a:t>
              </a:r>
              <a:r>
                <a:rPr lang="ko-KR" altLang="en-US" sz="2300" kern="0" spc="200">
                  <a:solidFill>
                    <a:schemeClr val="dk1"/>
                  </a:solidFill>
                  <a:effectLst>
                    <a:outerShdw blurRad="50800" dist="38100" dir="8100000" algn="tr" rotWithShape="0">
                      <a:prstClr val="black">
                        <a:alpha val="40000"/>
                      </a:prstClr>
                    </a:outerShdw>
                  </a:effectLst>
                  <a:latin typeface="맑은 고딕"/>
                  <a:ea typeface="맑은 고딕"/>
                  <a:cs typeface="Roboto"/>
                  <a:sym typeface="Roboto"/>
                </a:rPr>
                <a:t>배경</a:t>
              </a:r>
            </a:p>
          </p:txBody>
        </p:sp>
      </p:grpSp>
      <p:grpSp>
        <p:nvGrpSpPr>
          <p:cNvPr id="7257" name="그룹 23"/>
          <p:cNvGrpSpPr/>
          <p:nvPr/>
        </p:nvGrpSpPr>
        <p:grpSpPr>
          <a:xfrm>
            <a:off x="8251147" y="3715070"/>
            <a:ext cx="3123468" cy="505593"/>
            <a:chOff x="5005887" y="208913"/>
            <a:chExt cx="3398032" cy="759594"/>
          </a:xfrm>
        </p:grpSpPr>
        <p:sp>
          <p:nvSpPr>
            <p:cNvPr id="7258" name="직사각형 24"/>
            <p:cNvSpPr/>
            <p:nvPr/>
          </p:nvSpPr>
          <p:spPr>
            <a:xfrm>
              <a:off x="5158280" y="208913"/>
              <a:ext cx="3217021" cy="759594"/>
            </a:xfrm>
            <a:prstGeom prst="rect">
              <a:avLst/>
            </a:prstGeom>
            <a:solidFill>
              <a:srgbClr val="D9D9D9">
                <a:alpha val="39610"/>
              </a:srgbClr>
            </a:solidFill>
            <a:ln w="25400" cap="flat" cmpd="sng" algn="ctr">
              <a:noFill/>
              <a:prstDash val="solid"/>
              <a:headEnd w="med" len="med"/>
              <a:tailEnd w="med" len="med"/>
            </a:ln>
          </p:spPr>
          <p:txBody>
            <a:bodyPr anchor="ctr"/>
            <a:lstStyle/>
            <a:p>
              <a:pPr marL="0" marR="0" lvl="0" indent="0" algn="ctr" rtl="0" eaLnBrk="1" latinLnBrk="0" hangingPunct="1">
                <a:lnSpc>
                  <a:spcPct val="100000"/>
                </a:lnSpc>
                <a:spcBef>
                  <a:spcPts val="0"/>
                </a:spcBef>
                <a:spcAft>
                  <a:spcPts val="0"/>
                </a:spcAft>
                <a:buClr>
                  <a:srgbClr val="000000"/>
                </a:buClr>
                <a:buFont typeface="Arial"/>
                <a:buNone/>
                <a:defRPr/>
              </a:pPr>
              <a:endParaRPr kumimoji="0" lang="ko-KR" altLang="en-US" sz="1400" b="0" i="0" u="none" strike="noStrike" kern="0" cap="none" spc="0" normalizeH="0" baseline="0">
                <a:solidFill>
                  <a:srgbClr val="FFFFFF"/>
                </a:solidFill>
                <a:latin typeface="Arial"/>
                <a:ea typeface="맑은 고딕"/>
                <a:cs typeface="맑은 고딕"/>
              </a:endParaRPr>
            </a:p>
          </p:txBody>
        </p:sp>
        <p:sp>
          <p:nvSpPr>
            <p:cNvPr id="7259" name="TextBox 26"/>
            <p:cNvSpPr txBox="1"/>
            <p:nvPr/>
          </p:nvSpPr>
          <p:spPr>
            <a:xfrm>
              <a:off x="5005887" y="266787"/>
              <a:ext cx="613836" cy="657356"/>
            </a:xfrm>
            <a:prstGeom prst="rect">
              <a:avLst/>
            </a:prstGeom>
            <a:solidFill>
              <a:srgbClr val="FFB689"/>
            </a:solidFill>
            <a:ln>
              <a:noFill/>
            </a:ln>
          </p:spPr>
          <p:txBody>
            <a:bodyPr wrap="square">
              <a:spAutoFit/>
            </a:bodyPr>
            <a:lstStyle/>
            <a:p>
              <a:pPr lvl="0">
                <a:spcBef>
                  <a:spcPts val="200"/>
                </a:spcBef>
                <a:buClr>
                  <a:schemeClr val="accent1"/>
                </a:buClr>
                <a:buSzPct val="25000"/>
                <a:buFont typeface="Roboto"/>
                <a:buNone/>
                <a:defRPr/>
              </a:pPr>
              <a:r>
                <a:rPr lang="en" sz="2300" b="1">
                  <a:solidFill>
                    <a:srgbClr val="FFFFFF"/>
                  </a:solidFill>
                  <a:effectLst>
                    <a:outerShdw blurRad="76200" dist="76200" dir="2700000" algn="ctr" rotWithShape="0">
                      <a:srgbClr val="000000">
                        <a:alpha val="50000"/>
                      </a:srgbClr>
                    </a:outerShdw>
                  </a:effectLst>
                  <a:latin typeface="맑은 고딕"/>
                  <a:ea typeface="맑은 고딕"/>
                  <a:cs typeface="Roboto"/>
                  <a:sym typeface="Roboto"/>
                </a:rPr>
                <a:t>0</a:t>
              </a:r>
              <a:r>
                <a:rPr lang="en-US" altLang="ko-KR" sz="2300" b="1">
                  <a:solidFill>
                    <a:srgbClr val="FFFFFF"/>
                  </a:solidFill>
                  <a:effectLst>
                    <a:outerShdw blurRad="76200" dist="76200" dir="2700000" algn="ctr" rotWithShape="0">
                      <a:srgbClr val="000000">
                        <a:alpha val="50000"/>
                      </a:srgbClr>
                    </a:outerShdw>
                  </a:effectLst>
                  <a:latin typeface="맑은 고딕"/>
                  <a:ea typeface="맑은 고딕"/>
                  <a:cs typeface="Roboto"/>
                  <a:sym typeface="Roboto"/>
                </a:rPr>
                <a:t>3</a:t>
              </a:r>
              <a:endParaRPr lang="en-US" altLang="ko-KR" sz="2300" b="1">
                <a:solidFill>
                  <a:srgbClr val="FFFFFF"/>
                </a:solidFill>
                <a:latin typeface="맑은 고딕"/>
                <a:ea typeface="맑은 고딕"/>
                <a:cs typeface="Roboto"/>
                <a:sym typeface="Roboto"/>
              </a:endParaRPr>
            </a:p>
          </p:txBody>
        </p:sp>
        <p:sp>
          <p:nvSpPr>
            <p:cNvPr id="7260" name="TextBox 27"/>
            <p:cNvSpPr txBox="1"/>
            <p:nvPr/>
          </p:nvSpPr>
          <p:spPr>
            <a:xfrm>
              <a:off x="5714682" y="309073"/>
              <a:ext cx="2689236" cy="658001"/>
            </a:xfrm>
            <a:prstGeom prst="rect">
              <a:avLst/>
            </a:prstGeom>
            <a:ln>
              <a:noFill/>
            </a:ln>
          </p:spPr>
          <p:txBody>
            <a:bodyPr wrap="square">
              <a:spAutoFit/>
            </a:bodyPr>
            <a:lstStyle/>
            <a:p>
              <a:pPr marL="0" marR="0" lvl="0" indent="0" rtl="0" eaLnBrk="1" latinLnBrk="0" hangingPunct="1">
                <a:lnSpc>
                  <a:spcPct val="100000"/>
                </a:lnSpc>
                <a:spcBef>
                  <a:spcPts val="200"/>
                </a:spcBef>
                <a:spcAft>
                  <a:spcPts val="0"/>
                </a:spcAft>
                <a:buClr>
                  <a:schemeClr val="accent1"/>
                </a:buClr>
                <a:buSzPct val="25000"/>
                <a:buFont typeface="Roboto"/>
                <a:buNone/>
                <a:defRPr/>
              </a:pPr>
              <a:r>
                <a:rPr kumimoji="0" lang="ko-KR" altLang="en-US" sz="2300" i="0" u="none" strike="noStrike" kern="0" cap="none" spc="300" normalizeH="0" baseline="0">
                  <a:solidFill>
                    <a:schemeClr val="dk1"/>
                  </a:solidFill>
                  <a:effectLst>
                    <a:outerShdw blurRad="50800" dist="38100" dir="8100000" algn="tr" rotWithShape="0">
                      <a:prstClr val="black">
                        <a:alpha val="40000"/>
                      </a:prstClr>
                    </a:outerShdw>
                  </a:effectLst>
                  <a:latin typeface="맑은 고딕"/>
                  <a:ea typeface="맑은 고딕"/>
                  <a:cs typeface="Roboto"/>
                  <a:sym typeface="Roboto"/>
                </a:rPr>
                <a:t>수행 절차</a:t>
              </a:r>
              <a:endParaRPr kumimoji="0" lang="ko-KR" altLang="en-US" sz="2300" i="0" u="none" strike="noStrike" kern="0" cap="none" spc="300" normalizeH="0" baseline="0">
                <a:solidFill>
                  <a:schemeClr val="dk1"/>
                </a:solidFill>
                <a:latin typeface="맑은 고딕"/>
                <a:ea typeface="맑은 고딕"/>
                <a:cs typeface="Roboto"/>
                <a:sym typeface="Roboto"/>
              </a:endParaRPr>
            </a:p>
          </p:txBody>
        </p:sp>
      </p:grpSp>
      <p:grpSp>
        <p:nvGrpSpPr>
          <p:cNvPr id="7261" name="그룹 23"/>
          <p:cNvGrpSpPr/>
          <p:nvPr/>
        </p:nvGrpSpPr>
        <p:grpSpPr>
          <a:xfrm>
            <a:off x="8247865" y="4434386"/>
            <a:ext cx="3100439" cy="507183"/>
            <a:chOff x="5005887" y="208913"/>
            <a:chExt cx="3372979" cy="761983"/>
          </a:xfrm>
        </p:grpSpPr>
        <p:sp>
          <p:nvSpPr>
            <p:cNvPr id="7262" name="직사각형 24"/>
            <p:cNvSpPr/>
            <p:nvPr/>
          </p:nvSpPr>
          <p:spPr>
            <a:xfrm>
              <a:off x="5158280" y="208913"/>
              <a:ext cx="3217021" cy="759594"/>
            </a:xfrm>
            <a:prstGeom prst="rect">
              <a:avLst/>
            </a:prstGeom>
            <a:solidFill>
              <a:srgbClr val="D9D9D9">
                <a:alpha val="39610"/>
              </a:srgbClr>
            </a:solidFill>
            <a:ln w="25400" cap="flat" cmpd="sng" algn="ctr">
              <a:noFill/>
              <a:prstDash val="solid"/>
              <a:headEnd w="med" len="med"/>
              <a:tailEnd w="med" len="med"/>
            </a:ln>
          </p:spPr>
          <p:txBody>
            <a:bodyPr anchor="ctr"/>
            <a:lstStyle/>
            <a:p>
              <a:pPr marL="0" marR="0" lvl="0" indent="0" algn="ctr" rtl="0" eaLnBrk="1" latinLnBrk="0" hangingPunct="1">
                <a:lnSpc>
                  <a:spcPct val="100000"/>
                </a:lnSpc>
                <a:spcBef>
                  <a:spcPts val="0"/>
                </a:spcBef>
                <a:spcAft>
                  <a:spcPts val="0"/>
                </a:spcAft>
                <a:buClr>
                  <a:srgbClr val="000000"/>
                </a:buClr>
                <a:buFont typeface="Arial"/>
                <a:buNone/>
                <a:defRPr/>
              </a:pPr>
              <a:endParaRPr kumimoji="0" lang="ko-KR" altLang="en-US" sz="1400" b="0" i="0" u="none" strike="noStrike" kern="0" cap="none" spc="0" normalizeH="0" baseline="0">
                <a:solidFill>
                  <a:srgbClr val="FFFFFF"/>
                </a:solidFill>
                <a:latin typeface="Arial"/>
                <a:ea typeface="맑은 고딕"/>
                <a:cs typeface="맑은 고딕"/>
              </a:endParaRPr>
            </a:p>
          </p:txBody>
        </p:sp>
        <p:sp>
          <p:nvSpPr>
            <p:cNvPr id="7263" name="TextBox 26"/>
            <p:cNvSpPr txBox="1"/>
            <p:nvPr/>
          </p:nvSpPr>
          <p:spPr>
            <a:xfrm>
              <a:off x="5005887" y="266786"/>
              <a:ext cx="613836" cy="661180"/>
            </a:xfrm>
            <a:prstGeom prst="rect">
              <a:avLst/>
            </a:prstGeom>
            <a:solidFill>
              <a:srgbClr val="FFB689"/>
            </a:solidFill>
            <a:ln>
              <a:noFill/>
            </a:ln>
          </p:spPr>
          <p:txBody>
            <a:bodyPr wrap="square">
              <a:spAutoFit/>
            </a:bodyPr>
            <a:lstStyle/>
            <a:p>
              <a:pPr lvl="0">
                <a:spcBef>
                  <a:spcPts val="200"/>
                </a:spcBef>
                <a:buClr>
                  <a:schemeClr val="accent1"/>
                </a:buClr>
                <a:buSzPct val="25000"/>
                <a:buFont typeface="Roboto"/>
                <a:buNone/>
                <a:defRPr/>
              </a:pPr>
              <a:r>
                <a:rPr lang="en" sz="2300" b="1">
                  <a:solidFill>
                    <a:srgbClr val="FFFFFF"/>
                  </a:solidFill>
                  <a:effectLst>
                    <a:outerShdw blurRad="76200" dist="76200" dir="2700000" algn="ctr" rotWithShape="0">
                      <a:srgbClr val="000000">
                        <a:alpha val="50000"/>
                      </a:srgbClr>
                    </a:outerShdw>
                  </a:effectLst>
                  <a:latin typeface="맑은 고딕"/>
                  <a:ea typeface="맑은 고딕"/>
                  <a:cs typeface="Roboto"/>
                  <a:sym typeface="Roboto"/>
                </a:rPr>
                <a:t>0</a:t>
              </a:r>
              <a:r>
                <a:rPr lang="en-US" altLang="ko-KR" sz="2300" b="1">
                  <a:solidFill>
                    <a:srgbClr val="FFFFFF"/>
                  </a:solidFill>
                  <a:effectLst>
                    <a:outerShdw blurRad="76200" dist="76200" dir="2700000" algn="ctr" rotWithShape="0">
                      <a:srgbClr val="000000">
                        <a:alpha val="50000"/>
                      </a:srgbClr>
                    </a:outerShdw>
                  </a:effectLst>
                  <a:latin typeface="맑은 고딕"/>
                  <a:ea typeface="맑은 고딕"/>
                  <a:cs typeface="Roboto"/>
                  <a:sym typeface="Roboto"/>
                </a:rPr>
                <a:t>4</a:t>
              </a:r>
              <a:endParaRPr lang="en-US" altLang="ko-KR" sz="2300" b="1">
                <a:solidFill>
                  <a:srgbClr val="FFFFFF"/>
                </a:solidFill>
                <a:latin typeface="맑은 고딕"/>
                <a:ea typeface="맑은 고딕"/>
                <a:cs typeface="Roboto"/>
                <a:sym typeface="Roboto"/>
              </a:endParaRPr>
            </a:p>
          </p:txBody>
        </p:sp>
        <p:sp>
          <p:nvSpPr>
            <p:cNvPr id="7264" name="TextBox 27"/>
            <p:cNvSpPr txBox="1"/>
            <p:nvPr/>
          </p:nvSpPr>
          <p:spPr>
            <a:xfrm>
              <a:off x="5689629" y="310503"/>
              <a:ext cx="2689236" cy="660393"/>
            </a:xfrm>
            <a:prstGeom prst="rect">
              <a:avLst/>
            </a:prstGeom>
            <a:ln>
              <a:noFill/>
            </a:ln>
          </p:spPr>
          <p:txBody>
            <a:bodyPr wrap="square">
              <a:spAutoFit/>
            </a:bodyPr>
            <a:lstStyle/>
            <a:p>
              <a:pPr marL="0" marR="0" lvl="0" indent="0" rtl="0" eaLnBrk="1" latinLnBrk="0" hangingPunct="1">
                <a:lnSpc>
                  <a:spcPct val="100000"/>
                </a:lnSpc>
                <a:spcBef>
                  <a:spcPts val="200"/>
                </a:spcBef>
                <a:spcAft>
                  <a:spcPts val="0"/>
                </a:spcAft>
                <a:buClr>
                  <a:schemeClr val="accent1"/>
                </a:buClr>
                <a:buSzPct val="25000"/>
                <a:buFont typeface="Roboto"/>
                <a:buNone/>
                <a:defRPr/>
              </a:pPr>
              <a:r>
                <a:rPr kumimoji="0" lang="ko-KR" altLang="en-US" sz="2300" i="0" u="none" strike="noStrike" kern="0" cap="none" spc="200" normalizeH="0" baseline="0">
                  <a:solidFill>
                    <a:schemeClr val="dk1"/>
                  </a:solidFill>
                  <a:effectLst>
                    <a:outerShdw blurRad="50800" dist="38100" dir="8100000" algn="tr" rotWithShape="0">
                      <a:prstClr val="black">
                        <a:alpha val="40000"/>
                      </a:prstClr>
                    </a:outerShdw>
                  </a:effectLst>
                  <a:latin typeface="맑은 고딕"/>
                  <a:ea typeface="맑은 고딕"/>
                  <a:cs typeface="Roboto"/>
                  <a:sym typeface="Roboto"/>
                </a:rPr>
                <a:t>서비스 제안</a:t>
              </a:r>
              <a:endParaRPr kumimoji="0" lang="ko-KR" altLang="en-US" sz="2300" i="0" u="none" strike="noStrike" kern="0" cap="none" spc="200" normalizeH="0" baseline="0">
                <a:solidFill>
                  <a:schemeClr val="dk1"/>
                </a:solidFill>
                <a:latin typeface="맑은 고딕"/>
                <a:ea typeface="맑은 고딕"/>
                <a:cs typeface="Roboto"/>
                <a:sym typeface="Roboto"/>
              </a:endParaRPr>
            </a:p>
          </p:txBody>
        </p:sp>
      </p:grpSp>
      <p:grpSp>
        <p:nvGrpSpPr>
          <p:cNvPr id="7265" name="그룹 23"/>
          <p:cNvGrpSpPr/>
          <p:nvPr/>
        </p:nvGrpSpPr>
        <p:grpSpPr>
          <a:xfrm>
            <a:off x="8247862" y="5154656"/>
            <a:ext cx="3172475" cy="510813"/>
            <a:chOff x="4923955" y="208913"/>
            <a:chExt cx="3451347" cy="767437"/>
          </a:xfrm>
        </p:grpSpPr>
        <p:sp>
          <p:nvSpPr>
            <p:cNvPr id="7266" name="직사각형 24"/>
            <p:cNvSpPr/>
            <p:nvPr/>
          </p:nvSpPr>
          <p:spPr>
            <a:xfrm>
              <a:off x="5158280" y="208913"/>
              <a:ext cx="3217021" cy="759594"/>
            </a:xfrm>
            <a:prstGeom prst="rect">
              <a:avLst/>
            </a:prstGeom>
            <a:solidFill>
              <a:srgbClr val="D9D9D9">
                <a:alpha val="39610"/>
              </a:srgbClr>
            </a:solidFill>
            <a:ln w="25400" cap="flat" cmpd="sng" algn="ctr">
              <a:noFill/>
              <a:prstDash val="solid"/>
              <a:headEnd w="med" len="med"/>
              <a:tailEnd w="med" len="med"/>
            </a:ln>
          </p:spPr>
          <p:txBody>
            <a:bodyPr anchor="ctr"/>
            <a:lstStyle/>
            <a:p>
              <a:pPr marL="0" marR="0" lvl="0" indent="0" algn="ctr" rtl="0" eaLnBrk="1" latinLnBrk="0" hangingPunct="1">
                <a:lnSpc>
                  <a:spcPct val="100000"/>
                </a:lnSpc>
                <a:spcBef>
                  <a:spcPts val="0"/>
                </a:spcBef>
                <a:spcAft>
                  <a:spcPts val="0"/>
                </a:spcAft>
                <a:buClr>
                  <a:srgbClr val="000000"/>
                </a:buClr>
                <a:buFont typeface="Arial"/>
                <a:buNone/>
                <a:defRPr/>
              </a:pPr>
              <a:endParaRPr kumimoji="0" lang="ko-KR" altLang="en-US" sz="1400" b="0" i="0" u="none" strike="noStrike" kern="0" cap="none" spc="0" normalizeH="0" baseline="0">
                <a:solidFill>
                  <a:srgbClr val="FFFFFF"/>
                </a:solidFill>
                <a:latin typeface="Arial"/>
                <a:ea typeface="맑은 고딕"/>
                <a:cs typeface="맑은 고딕"/>
              </a:endParaRPr>
            </a:p>
          </p:txBody>
        </p:sp>
        <p:sp>
          <p:nvSpPr>
            <p:cNvPr id="7267" name="TextBox 26"/>
            <p:cNvSpPr txBox="1"/>
            <p:nvPr/>
          </p:nvSpPr>
          <p:spPr>
            <a:xfrm>
              <a:off x="4923955" y="266783"/>
              <a:ext cx="613836" cy="666635"/>
            </a:xfrm>
            <a:prstGeom prst="rect">
              <a:avLst/>
            </a:prstGeom>
            <a:solidFill>
              <a:srgbClr val="FFB689"/>
            </a:solidFill>
            <a:ln>
              <a:noFill/>
            </a:ln>
          </p:spPr>
          <p:txBody>
            <a:bodyPr wrap="square">
              <a:spAutoFit/>
            </a:bodyPr>
            <a:lstStyle/>
            <a:p>
              <a:pPr lvl="0">
                <a:spcBef>
                  <a:spcPts val="200"/>
                </a:spcBef>
                <a:buClr>
                  <a:schemeClr val="accent1"/>
                </a:buClr>
                <a:buSzPct val="25000"/>
                <a:buFont typeface="Roboto"/>
                <a:buNone/>
                <a:defRPr/>
              </a:pPr>
              <a:r>
                <a:rPr lang="en" sz="2300" b="1">
                  <a:solidFill>
                    <a:srgbClr val="FFFFFF"/>
                  </a:solidFill>
                  <a:effectLst>
                    <a:outerShdw blurRad="76200" dist="76200" dir="2700000" algn="ctr" rotWithShape="0">
                      <a:srgbClr val="000000">
                        <a:alpha val="50000"/>
                      </a:srgbClr>
                    </a:outerShdw>
                  </a:effectLst>
                  <a:latin typeface="맑은 고딕"/>
                  <a:ea typeface="맑은 고딕"/>
                  <a:cs typeface="Roboto"/>
                  <a:sym typeface="Roboto"/>
                </a:rPr>
                <a:t>0</a:t>
              </a:r>
              <a:r>
                <a:rPr lang="en-US" altLang="ko-KR" sz="2300" b="1">
                  <a:solidFill>
                    <a:srgbClr val="FFFFFF"/>
                  </a:solidFill>
                  <a:effectLst>
                    <a:outerShdw blurRad="76200" dist="76200" dir="2700000" algn="ctr" rotWithShape="0">
                      <a:srgbClr val="000000">
                        <a:alpha val="50000"/>
                      </a:srgbClr>
                    </a:outerShdw>
                  </a:effectLst>
                  <a:latin typeface="맑은 고딕"/>
                  <a:ea typeface="맑은 고딕"/>
                  <a:cs typeface="Roboto"/>
                  <a:sym typeface="Roboto"/>
                </a:rPr>
                <a:t>5</a:t>
              </a:r>
              <a:endParaRPr lang="en-US" altLang="ko-KR" sz="2300" b="1">
                <a:solidFill>
                  <a:srgbClr val="FFFFFF"/>
                </a:solidFill>
                <a:latin typeface="맑은 고딕"/>
                <a:ea typeface="맑은 고딕"/>
                <a:cs typeface="Roboto"/>
                <a:sym typeface="Roboto"/>
              </a:endParaRPr>
            </a:p>
          </p:txBody>
        </p:sp>
        <p:sp>
          <p:nvSpPr>
            <p:cNvPr id="7268" name="TextBox 27"/>
            <p:cNvSpPr txBox="1"/>
            <p:nvPr/>
          </p:nvSpPr>
          <p:spPr>
            <a:xfrm>
              <a:off x="5636324" y="310497"/>
              <a:ext cx="2689237" cy="665852"/>
            </a:xfrm>
            <a:prstGeom prst="rect">
              <a:avLst/>
            </a:prstGeom>
            <a:ln>
              <a:noFill/>
            </a:ln>
          </p:spPr>
          <p:txBody>
            <a:bodyPr wrap="square">
              <a:spAutoFit/>
            </a:bodyPr>
            <a:lstStyle/>
            <a:p>
              <a:pPr marL="0" marR="0" lvl="0" indent="0" rtl="0" eaLnBrk="1" latinLnBrk="0" hangingPunct="1">
                <a:lnSpc>
                  <a:spcPct val="100000"/>
                </a:lnSpc>
                <a:spcBef>
                  <a:spcPts val="200"/>
                </a:spcBef>
                <a:spcAft>
                  <a:spcPts val="0"/>
                </a:spcAft>
                <a:buClr>
                  <a:schemeClr val="accent1"/>
                </a:buClr>
                <a:buSzPct val="25000"/>
                <a:buFont typeface="Roboto"/>
                <a:buNone/>
                <a:defRPr/>
              </a:pPr>
              <a:r>
                <a:rPr kumimoji="0" lang="ko-KR" altLang="en-US" sz="2300" i="0" u="none" strike="noStrike" kern="0" cap="none" spc="600" normalizeH="0" baseline="0">
                  <a:solidFill>
                    <a:schemeClr val="dk1"/>
                  </a:solidFill>
                  <a:effectLst>
                    <a:outerShdw blurRad="50800" dist="38100" dir="8100000" algn="tr" rotWithShape="0">
                      <a:prstClr val="black">
                        <a:alpha val="40000"/>
                      </a:prstClr>
                    </a:outerShdw>
                  </a:effectLst>
                  <a:latin typeface="맑은 고딕"/>
                  <a:ea typeface="맑은 고딕"/>
                  <a:cs typeface="Roboto"/>
                  <a:sym typeface="Roboto"/>
                </a:rPr>
                <a:t>기대효과</a:t>
              </a:r>
              <a:endParaRPr kumimoji="0" lang="ko-KR" altLang="en-US" sz="2300" i="0" u="none" strike="noStrike" kern="0" cap="none" spc="600" normalizeH="0" baseline="0">
                <a:solidFill>
                  <a:schemeClr val="dk1"/>
                </a:solidFill>
                <a:latin typeface="맑은 고딕"/>
                <a:ea typeface="맑은 고딕"/>
                <a:cs typeface="Roboto"/>
                <a:sym typeface="Roboto"/>
              </a:endParaRPr>
            </a:p>
          </p:txBody>
        </p:sp>
      </p:grpSp>
      <p:grpSp>
        <p:nvGrpSpPr>
          <p:cNvPr id="7269" name="그룹 23"/>
          <p:cNvGrpSpPr/>
          <p:nvPr/>
        </p:nvGrpSpPr>
        <p:grpSpPr>
          <a:xfrm>
            <a:off x="8247861" y="5874926"/>
            <a:ext cx="3172475" cy="505593"/>
            <a:chOff x="4923955" y="208913"/>
            <a:chExt cx="3451347" cy="759594"/>
          </a:xfrm>
        </p:grpSpPr>
        <p:sp>
          <p:nvSpPr>
            <p:cNvPr id="7270" name="직사각형 24"/>
            <p:cNvSpPr/>
            <p:nvPr/>
          </p:nvSpPr>
          <p:spPr>
            <a:xfrm>
              <a:off x="5158280" y="208913"/>
              <a:ext cx="3217021" cy="759594"/>
            </a:xfrm>
            <a:prstGeom prst="rect">
              <a:avLst/>
            </a:prstGeom>
            <a:solidFill>
              <a:srgbClr val="D9D9D9">
                <a:alpha val="39610"/>
              </a:srgbClr>
            </a:solidFill>
            <a:ln w="25400" cap="flat" cmpd="sng" algn="ctr">
              <a:noFill/>
              <a:prstDash val="solid"/>
              <a:headEnd w="med" len="med"/>
              <a:tailEnd w="med" len="med"/>
            </a:ln>
          </p:spPr>
          <p:txBody>
            <a:bodyPr anchor="ctr"/>
            <a:lstStyle/>
            <a:p>
              <a:pPr marL="0" marR="0" lvl="0" indent="0" algn="ctr" rtl="0" eaLnBrk="1" latinLnBrk="0" hangingPunct="1">
                <a:lnSpc>
                  <a:spcPct val="100000"/>
                </a:lnSpc>
                <a:spcBef>
                  <a:spcPts val="0"/>
                </a:spcBef>
                <a:spcAft>
                  <a:spcPts val="0"/>
                </a:spcAft>
                <a:buClr>
                  <a:srgbClr val="000000"/>
                </a:buClr>
                <a:buFont typeface="Arial"/>
                <a:buNone/>
                <a:defRPr/>
              </a:pPr>
              <a:endParaRPr kumimoji="0" lang="ko-KR" altLang="en-US" sz="1400" b="0" i="0" u="none" strike="noStrike" kern="0" cap="none" spc="0" normalizeH="0" baseline="0">
                <a:solidFill>
                  <a:srgbClr val="FFFFFF"/>
                </a:solidFill>
                <a:latin typeface="Arial"/>
                <a:ea typeface="맑은 고딕"/>
                <a:cs typeface="맑은 고딕"/>
              </a:endParaRPr>
            </a:p>
          </p:txBody>
        </p:sp>
        <p:sp>
          <p:nvSpPr>
            <p:cNvPr id="7271" name="TextBox 26"/>
            <p:cNvSpPr txBox="1"/>
            <p:nvPr/>
          </p:nvSpPr>
          <p:spPr>
            <a:xfrm>
              <a:off x="4923955" y="266786"/>
              <a:ext cx="613836" cy="657776"/>
            </a:xfrm>
            <a:prstGeom prst="rect">
              <a:avLst/>
            </a:prstGeom>
            <a:solidFill>
              <a:srgbClr val="FFB689"/>
            </a:solidFill>
            <a:ln>
              <a:noFill/>
            </a:ln>
          </p:spPr>
          <p:txBody>
            <a:bodyPr wrap="square">
              <a:spAutoFit/>
            </a:bodyPr>
            <a:lstStyle/>
            <a:p>
              <a:pPr lvl="0">
                <a:spcBef>
                  <a:spcPts val="200"/>
                </a:spcBef>
                <a:buClr>
                  <a:schemeClr val="accent1"/>
                </a:buClr>
                <a:buSzPct val="25000"/>
                <a:buFont typeface="Roboto"/>
                <a:buNone/>
                <a:defRPr/>
              </a:pPr>
              <a:r>
                <a:rPr lang="en" sz="2300" b="1">
                  <a:solidFill>
                    <a:srgbClr val="FFFFFF"/>
                  </a:solidFill>
                  <a:effectLst>
                    <a:outerShdw blurRad="76200" dist="76200" dir="2700000" algn="ctr" rotWithShape="0">
                      <a:srgbClr val="000000">
                        <a:alpha val="50000"/>
                      </a:srgbClr>
                    </a:outerShdw>
                  </a:effectLst>
                  <a:latin typeface="맑은 고딕"/>
                  <a:ea typeface="맑은 고딕"/>
                  <a:cs typeface="Roboto"/>
                  <a:sym typeface="Roboto"/>
                </a:rPr>
                <a:t>0</a:t>
              </a:r>
              <a:r>
                <a:rPr lang="en-US" altLang="ko-KR" sz="2300" b="1">
                  <a:solidFill>
                    <a:srgbClr val="FFFFFF"/>
                  </a:solidFill>
                  <a:effectLst>
                    <a:outerShdw blurRad="76200" dist="76200" dir="2700000" algn="ctr" rotWithShape="0">
                      <a:srgbClr val="000000">
                        <a:alpha val="50000"/>
                      </a:srgbClr>
                    </a:outerShdw>
                  </a:effectLst>
                  <a:latin typeface="맑은 고딕"/>
                  <a:ea typeface="맑은 고딕"/>
                  <a:cs typeface="Roboto"/>
                  <a:sym typeface="Roboto"/>
                </a:rPr>
                <a:t>6</a:t>
              </a:r>
              <a:endParaRPr lang="en-US" altLang="ko-KR" sz="2300" b="1">
                <a:solidFill>
                  <a:srgbClr val="FFFFFF"/>
                </a:solidFill>
                <a:latin typeface="맑은 고딕"/>
                <a:ea typeface="맑은 고딕"/>
                <a:cs typeface="Roboto"/>
                <a:sym typeface="Roboto"/>
              </a:endParaRPr>
            </a:p>
          </p:txBody>
        </p:sp>
        <p:sp>
          <p:nvSpPr>
            <p:cNvPr id="7272" name="TextBox 27"/>
            <p:cNvSpPr txBox="1"/>
            <p:nvPr/>
          </p:nvSpPr>
          <p:spPr>
            <a:xfrm>
              <a:off x="5636325" y="310505"/>
              <a:ext cx="2689236" cy="658001"/>
            </a:xfrm>
            <a:prstGeom prst="rect">
              <a:avLst/>
            </a:prstGeom>
            <a:ln>
              <a:noFill/>
            </a:ln>
          </p:spPr>
          <p:txBody>
            <a:bodyPr wrap="square">
              <a:spAutoFit/>
            </a:bodyPr>
            <a:lstStyle/>
            <a:p>
              <a:pPr marL="0" marR="0" lvl="0" indent="0" rtl="0" eaLnBrk="1" latinLnBrk="0" hangingPunct="1">
                <a:lnSpc>
                  <a:spcPct val="100000"/>
                </a:lnSpc>
                <a:spcBef>
                  <a:spcPts val="200"/>
                </a:spcBef>
                <a:spcAft>
                  <a:spcPts val="0"/>
                </a:spcAft>
                <a:buClr>
                  <a:schemeClr val="accent1"/>
                </a:buClr>
                <a:buSzPct val="25000"/>
                <a:buFont typeface="Roboto"/>
                <a:buNone/>
                <a:defRPr/>
              </a:pPr>
              <a:r>
                <a:rPr kumimoji="0" lang="ko-KR" altLang="en-US" sz="2300" i="0" u="none" strike="noStrike" kern="0" cap="none" spc="100" normalizeH="0" baseline="0">
                  <a:solidFill>
                    <a:schemeClr val="dk1"/>
                  </a:solidFill>
                  <a:effectLst>
                    <a:outerShdw blurRad="50800" dist="38100" dir="8100000" algn="tr" rotWithShape="0">
                      <a:prstClr val="black">
                        <a:alpha val="40000"/>
                      </a:prstClr>
                    </a:outerShdw>
                  </a:effectLst>
                  <a:latin typeface="맑은 고딕"/>
                  <a:ea typeface="맑은 고딕"/>
                  <a:cs typeface="Roboto"/>
                  <a:sym typeface="Roboto"/>
                </a:rPr>
                <a:t>자체 평가의견</a:t>
              </a:r>
              <a:endParaRPr kumimoji="0" lang="ko-KR" altLang="en-US" sz="2300" i="0" u="none" strike="noStrike" kern="0" cap="none" spc="100" normalizeH="0" baseline="0">
                <a:solidFill>
                  <a:schemeClr val="dk1"/>
                </a:solidFill>
                <a:latin typeface="맑은 고딕"/>
                <a:ea typeface="맑은 고딕"/>
                <a:cs typeface="Roboto"/>
                <a:sym typeface="Roboto"/>
              </a:endParaRPr>
            </a:p>
          </p:txBody>
        </p:sp>
      </p:grpSp>
    </p:spTree>
    <p:extLst>
      <p:ext uri="{BB962C8B-B14F-4D97-AF65-F5344CB8AC3E}">
        <p14:creationId xmlns:p14="http://schemas.microsoft.com/office/powerpoint/2010/main" val="1831679269"/>
      </p:ext>
    </p:extLst>
  </p:cSld>
  <p:clrMapOvr>
    <a:masterClrMapping/>
  </p:clrMapOvr>
  <mc:AlternateContent xmlns:mc="http://schemas.openxmlformats.org/markup-compatibility/2006" xmlns:p14="http://schemas.microsoft.com/office/powerpoint/2010/main">
    <mc:Choice Requires="p14">
      <p:transition/>
    </mc:Choice>
    <mc:Fallback xmlns="" xmlns:c="http://schemas.openxmlformats.org/drawingml/2006/chart" xmlns:dgm="http://schemas.openxmlformats.org/drawingml/2006/diagram" xmlns:dsp="http://schemas.microsoft.com/office/drawing/2008/diagram">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1816333-CE23-53A7-B62C-69E5E9E34CBD}"/>
              </a:ext>
            </a:extLst>
          </p:cNvPr>
          <p:cNvSpPr txBox="1"/>
          <p:nvPr/>
        </p:nvSpPr>
        <p:spPr>
          <a:xfrm>
            <a:off x="311071" y="858696"/>
            <a:ext cx="11564441" cy="5761540"/>
          </a:xfrm>
          <a:prstGeom prst="rect">
            <a:avLst/>
          </a:prstGeom>
          <a:solidFill>
            <a:srgbClr val="FFFFFF">
              <a:alpha val="85000"/>
            </a:srgbClr>
          </a:solidFill>
          <a:ln w="19089" cap="flat" cmpd="sng" algn="ctr">
            <a:solidFill>
              <a:srgbClr val="FFFFFF">
                <a:alpha val="100000"/>
              </a:srgbClr>
            </a:solidFill>
            <a:prstDash val="solid"/>
            <a:round/>
            <a:headEnd w="med" len="med"/>
            <a:tailEnd w="med" len="med"/>
          </a:ln>
        </p:spPr>
        <p:txBody>
          <a:bodyPr vert="horz" wrap="none" lIns="91440" tIns="45720" rIns="91440" bIns="45720" anchor="t">
            <a:noAutofit/>
          </a:bodyPr>
          <a:lstStyle/>
          <a:p>
            <a:pPr marL="0" lvl="0" indent="0" algn="l" rtl="0" eaLnBrk="1" latinLnBrk="1" hangingPunct="1">
              <a:lnSpc>
                <a:spcPct val="100000"/>
              </a:lnSpc>
              <a:spcBef>
                <a:spcPct val="30000"/>
              </a:spcBef>
              <a:spcAft>
                <a:spcPct val="0"/>
              </a:spcAft>
              <a:buNone/>
              <a:defRPr/>
            </a:pPr>
            <a:endParaRPr kumimoji="1" lang="ko-KR" altLang="en-US" sz="1200" b="0" i="0" u="none" baseline="0">
              <a:solidFill>
                <a:schemeClr val="tx1"/>
              </a:solidFill>
              <a:latin typeface="Calibri"/>
              <a:ea typeface="Calibri"/>
            </a:endParaRPr>
          </a:p>
        </p:txBody>
      </p:sp>
      <p:grpSp>
        <p:nvGrpSpPr>
          <p:cNvPr id="20492" name="그룹 20491"/>
          <p:cNvGrpSpPr/>
          <p:nvPr/>
        </p:nvGrpSpPr>
        <p:grpSpPr>
          <a:xfrm>
            <a:off x="0" y="97410"/>
            <a:ext cx="2708350" cy="472185"/>
            <a:chOff x="0" y="97410"/>
            <a:chExt cx="2708350" cy="472185"/>
          </a:xfrm>
        </p:grpSpPr>
        <p:sp>
          <p:nvSpPr>
            <p:cNvPr id="20493" name="TextBox 3"/>
            <p:cNvSpPr txBox="1"/>
            <p:nvPr/>
          </p:nvSpPr>
          <p:spPr>
            <a:xfrm>
              <a:off x="104775" y="97410"/>
              <a:ext cx="2603575" cy="472185"/>
            </a:xfrm>
            <a:prstGeom prst="rect">
              <a:avLst/>
            </a:prstGeom>
          </p:spPr>
          <p:txBody>
            <a:bodyPr wrap="square">
              <a:spAutoFit/>
            </a:bodyPr>
            <a:lstStyle/>
            <a:p>
              <a:pPr marL="0" indent="0" algn="l" defTabSz="914400" rtl="0" eaLnBrk="1" latinLnBrk="1" hangingPunct="1">
                <a:lnSpc>
                  <a:spcPct val="100000"/>
                </a:lnSpc>
                <a:spcBef>
                  <a:spcPct val="0"/>
                </a:spcBef>
                <a:spcAft>
                  <a:spcPts val="0"/>
                </a:spcAft>
                <a:buNone/>
                <a:defRPr/>
              </a:pPr>
              <a:r>
                <a:rPr kumimoji="0" lang="ko-KR" altLang="en-US" sz="2500" b="1" i="0" u="none" strike="noStrike" kern="1200" cap="none" spc="0" normalizeH="0" baseline="0">
                  <a:ln w="9525">
                    <a:solidFill>
                      <a:srgbClr val="BFBFBF"/>
                    </a:solidFill>
                  </a:ln>
                  <a:solidFill>
                    <a:srgbClr val="FFFFFF"/>
                  </a:solidFill>
                  <a:latin typeface="맑은 고딕"/>
                  <a:ea typeface="맑은 고딕"/>
                </a:rPr>
                <a:t>서비스 제안</a:t>
              </a:r>
            </a:p>
          </p:txBody>
        </p:sp>
        <p:sp>
          <p:nvSpPr>
            <p:cNvPr id="20494" name="직사각형 4"/>
            <p:cNvSpPr/>
            <p:nvPr/>
          </p:nvSpPr>
          <p:spPr>
            <a:xfrm>
              <a:off x="0" y="116461"/>
              <a:ext cx="101357" cy="429871"/>
            </a:xfrm>
            <a:prstGeom prst="rect">
              <a:avLst/>
            </a:prstGeom>
            <a:solidFill>
              <a:srgbClr val="FF843A">
                <a:alpha val="100000"/>
              </a:srgbClr>
            </a:solidFill>
            <a:ln w="19050" cap="flat" cmpd="sng" algn="ctr">
              <a:noFill/>
              <a:prstDash val="solid"/>
              <a:headEnd w="med" len="med"/>
              <a:tailEnd w="med" len="med"/>
            </a:ln>
          </p:spPr>
          <p:txBody>
            <a:bodyPr anchor="ctr"/>
            <a:lstStyle/>
            <a:p>
              <a:pPr marL="0" indent="0" algn="ctr" defTabSz="914400" rtl="0" eaLnBrk="1" latinLnBrk="1" hangingPunct="1">
                <a:lnSpc>
                  <a:spcPct val="100000"/>
                </a:lnSpc>
                <a:spcBef>
                  <a:spcPct val="0"/>
                </a:spcBef>
                <a:spcAft>
                  <a:spcPts val="0"/>
                </a:spcAft>
                <a:buNone/>
                <a:defRPr/>
              </a:pPr>
              <a:endParaRPr kumimoji="0" lang="en-US" altLang="ko-KR" sz="2100" b="0" i="0" u="none" strike="noStrike" kern="1200" cap="none" spc="0" normalizeH="0" baseline="0">
                <a:solidFill>
                  <a:srgbClr val="FFFFFF"/>
                </a:solidFill>
                <a:latin typeface="Calibri"/>
                <a:ea typeface="맑은 고딕"/>
                <a:cs typeface="Calibri"/>
              </a:endParaRPr>
            </a:p>
          </p:txBody>
        </p:sp>
      </p:grpSp>
      <p:sp>
        <p:nvSpPr>
          <p:cNvPr id="20497" name="직사각형 8"/>
          <p:cNvSpPr/>
          <p:nvPr/>
        </p:nvSpPr>
        <p:spPr>
          <a:xfrm>
            <a:off x="402677" y="978494"/>
            <a:ext cx="2881889" cy="360135"/>
          </a:xfrm>
          <a:prstGeom prst="rect">
            <a:avLst/>
          </a:prstGeom>
          <a:solidFill>
            <a:schemeClr val="bg1">
              <a:lumMod val="85000"/>
            </a:schemeClr>
          </a:solidFill>
          <a:ln w="25400" cap="flat" cmpd="sng" algn="ctr">
            <a:noFill/>
            <a:prstDash val="solid"/>
          </a:ln>
        </p:spPr>
        <p:txBody>
          <a:bodyPr anchor="ctr"/>
          <a:lstStyle/>
          <a:p>
            <a:pPr marL="0" marR="0" lvl="0" indent="0" algn="l" defTabSz="914400" rtl="0" eaLnBrk="0" latinLnBrk="1" hangingPunct="0">
              <a:lnSpc>
                <a:spcPct val="100000"/>
              </a:lnSpc>
              <a:spcBef>
                <a:spcPct val="30000"/>
              </a:spcBef>
              <a:spcAft>
                <a:spcPct val="0"/>
              </a:spcAft>
              <a:buClrTx/>
              <a:buFont typeface="Arial"/>
              <a:buNone/>
              <a:defRPr/>
            </a:pPr>
            <a:r>
              <a:rPr kumimoji="1" lang="en-US" altLang="ko-KR" sz="1900" b="1" i="0" u="none" strike="noStrike" kern="1200" cap="none" spc="0" normalizeH="0" baseline="0" dirty="0">
                <a:solidFill>
                  <a:srgbClr val="000000"/>
                </a:solidFill>
                <a:effectLst/>
                <a:uLnTx/>
                <a:uFillTx/>
                <a:latin typeface="맑은 고딕"/>
                <a:ea typeface="맑은 고딕"/>
                <a:cs typeface="Arial"/>
              </a:rPr>
              <a:t>3.</a:t>
            </a:r>
            <a:r>
              <a:rPr kumimoji="1" lang="ko-KR" altLang="en-US" sz="1900" b="1" i="0" u="none" strike="noStrike" kern="1200" cap="none" spc="0" normalizeH="0" baseline="0" dirty="0">
                <a:solidFill>
                  <a:srgbClr val="000000"/>
                </a:solidFill>
                <a:effectLst/>
                <a:uLnTx/>
                <a:uFillTx/>
                <a:latin typeface="맑은 고딕"/>
                <a:ea typeface="맑은 고딕"/>
                <a:cs typeface="Arial"/>
              </a:rPr>
              <a:t> 생태계 악영향 시각화 </a:t>
            </a:r>
            <a:endParaRPr kumimoji="1" lang="ko-KR" altLang="en-US" sz="1900" b="1" i="0" u="none" strike="noStrike" kern="1200" cap="none" spc="0" normalizeH="0" baseline="0" dirty="0">
              <a:solidFill>
                <a:srgbClr val="000000"/>
              </a:solidFill>
              <a:latin typeface="맑은 고딕"/>
              <a:ea typeface="맑은 고딕"/>
              <a:cs typeface="Arial"/>
            </a:endParaRPr>
          </a:p>
        </p:txBody>
      </p:sp>
      <p:cxnSp>
        <p:nvCxnSpPr>
          <p:cNvPr id="20498" name="직선 연결선 11275"/>
          <p:cNvCxnSpPr/>
          <p:nvPr/>
        </p:nvCxnSpPr>
        <p:spPr>
          <a:xfrm>
            <a:off x="886241" y="6236465"/>
            <a:ext cx="8736701" cy="0"/>
          </a:xfrm>
          <a:prstGeom prst="line">
            <a:avLst/>
          </a:prstGeom>
          <a:noFill/>
          <a:ln w="25400" cap="flat" cmpd="sng" algn="ctr">
            <a:solidFill>
              <a:srgbClr val="FFB689">
                <a:alpha val="100000"/>
              </a:srgbClr>
            </a:solidFill>
            <a:prstDash val="solid"/>
            <a:round/>
            <a:headEnd w="med" len="med"/>
            <a:tailEnd w="med" len="med"/>
          </a:ln>
        </p:spPr>
      </p:cxnSp>
      <p:sp>
        <p:nvSpPr>
          <p:cNvPr id="20499" name="이등변 삼각형 11276"/>
          <p:cNvSpPr/>
          <p:nvPr/>
        </p:nvSpPr>
        <p:spPr>
          <a:xfrm rot="5400000">
            <a:off x="581416" y="5889829"/>
            <a:ext cx="285729" cy="209427"/>
          </a:xfrm>
          <a:prstGeom prst="triangle">
            <a:avLst>
              <a:gd name="adj" fmla="val 50000"/>
            </a:avLst>
          </a:prstGeom>
          <a:solidFill>
            <a:srgbClr val="FF843A">
              <a:alpha val="100000"/>
            </a:srgbClr>
          </a:solidFill>
          <a:ln w="19089" cap="flat" cmpd="sng" algn="ctr">
            <a:noFill/>
            <a:prstDash val="solid"/>
            <a:round/>
            <a:headEnd w="med" len="med"/>
            <a:tailEnd w="med" len="med"/>
          </a:ln>
        </p:spPr>
        <p:txBody>
          <a:bodyPr vert="horz" wrap="none" lIns="91440" tIns="45720" rIns="91440" bIns="45720" anchor="t">
            <a:noAutofit/>
          </a:bodyPr>
          <a:lstStyle/>
          <a:p>
            <a:pPr marL="0" lvl="0" indent="0" algn="l" defTabSz="914400" rtl="0" eaLnBrk="1" latinLnBrk="1" hangingPunct="1">
              <a:lnSpc>
                <a:spcPct val="100000"/>
              </a:lnSpc>
              <a:spcBef>
                <a:spcPct val="30000"/>
              </a:spcBef>
              <a:spcAft>
                <a:spcPct val="0"/>
              </a:spcAft>
              <a:buNone/>
              <a:defRPr/>
            </a:pPr>
            <a:endParaRPr kumimoji="1" lang="ko-KR" altLang="en-US" sz="1200" b="0" i="0" u="none" strike="noStrike" kern="1200" cap="none" spc="0" normalizeH="0" baseline="0">
              <a:solidFill>
                <a:srgbClr val="000000"/>
              </a:solidFill>
              <a:latin typeface="Calibri"/>
              <a:ea typeface="Calibri"/>
            </a:endParaRPr>
          </a:p>
        </p:txBody>
      </p:sp>
      <p:sp>
        <p:nvSpPr>
          <p:cNvPr id="20500" name="TextBox 11277"/>
          <p:cNvSpPr txBox="1"/>
          <p:nvPr/>
        </p:nvSpPr>
        <p:spPr>
          <a:xfrm>
            <a:off x="824856" y="5804303"/>
            <a:ext cx="9081332" cy="415498"/>
          </a:xfrm>
          <a:prstGeom prst="rect">
            <a:avLst/>
          </a:prstGeom>
          <a:noFill/>
          <a:ln>
            <a:noFill/>
          </a:ln>
        </p:spPr>
        <p:txBody>
          <a:bodyPr vert="horz" wrap="none" lIns="91440" tIns="45720" rIns="91440" bIns="45720" anchor="t">
            <a:spAutoFit/>
          </a:bodyPr>
          <a:lstStyle/>
          <a:p>
            <a:pPr marL="0" lvl="0" indent="0" algn="l" defTabSz="1028836" rtl="0" eaLnBrk="1" latinLnBrk="1" hangingPunct="1">
              <a:lnSpc>
                <a:spcPct val="100000"/>
              </a:lnSpc>
              <a:spcBef>
                <a:spcPct val="0"/>
              </a:spcBef>
              <a:spcAft>
                <a:spcPct val="0"/>
              </a:spcAft>
              <a:buNone/>
              <a:defRPr/>
            </a:pPr>
            <a:r>
              <a:rPr kumimoji="1" lang="ko-KR" altLang="en-US" sz="2100" b="1" i="0" u="none" strike="noStrike" kern="1200" cap="none" spc="0" normalizeH="0" baseline="0" dirty="0">
                <a:solidFill>
                  <a:srgbClr val="000000"/>
                </a:solidFill>
                <a:latin typeface="Calibri"/>
                <a:ea typeface="맑은 고딕"/>
              </a:rPr>
              <a:t>여행객이 버리는 쓰레기가 생태계 및 자연경관에 어떤 영향을 주는지 시각화</a:t>
            </a:r>
          </a:p>
        </p:txBody>
      </p:sp>
      <p:pic>
        <p:nvPicPr>
          <p:cNvPr id="20517" name="그림 20516"/>
          <p:cNvPicPr>
            <a:picLocks noChangeAspect="1"/>
          </p:cNvPicPr>
          <p:nvPr/>
        </p:nvPicPr>
        <p:blipFill rotWithShape="1">
          <a:blip r:embed="rId3"/>
          <a:stretch>
            <a:fillRect/>
          </a:stretch>
        </p:blipFill>
        <p:spPr>
          <a:xfrm>
            <a:off x="337283" y="1656621"/>
            <a:ext cx="6006944" cy="4003628"/>
          </a:xfrm>
          <a:prstGeom prst="rect">
            <a:avLst/>
          </a:prstGeom>
        </p:spPr>
      </p:pic>
      <p:pic>
        <p:nvPicPr>
          <p:cNvPr id="20518" name="그림 20517"/>
          <p:cNvPicPr>
            <a:picLocks noChangeAspect="1"/>
          </p:cNvPicPr>
          <p:nvPr/>
        </p:nvPicPr>
        <p:blipFill rotWithShape="1">
          <a:blip r:embed="rId4"/>
          <a:stretch>
            <a:fillRect/>
          </a:stretch>
        </p:blipFill>
        <p:spPr>
          <a:xfrm>
            <a:off x="5270383" y="1656621"/>
            <a:ext cx="5943713" cy="3961485"/>
          </a:xfrm>
          <a:prstGeom prst="rect">
            <a:avLst/>
          </a:prstGeom>
        </p:spPr>
      </p:pic>
      <p:sp>
        <p:nvSpPr>
          <p:cNvPr id="4" name="TextBox 3">
            <a:extLst>
              <a:ext uri="{FF2B5EF4-FFF2-40B4-BE49-F238E27FC236}">
                <a16:creationId xmlns:a16="http://schemas.microsoft.com/office/drawing/2014/main" id="{275608F5-D2B7-0D0E-100F-1BE3FD75E2AE}"/>
              </a:ext>
            </a:extLst>
          </p:cNvPr>
          <p:cNvSpPr txBox="1"/>
          <p:nvPr/>
        </p:nvSpPr>
        <p:spPr>
          <a:xfrm>
            <a:off x="2151097" y="1626737"/>
            <a:ext cx="2357927" cy="251340"/>
          </a:xfrm>
          <a:prstGeom prst="rect">
            <a:avLst/>
          </a:prstGeom>
          <a:solidFill>
            <a:schemeClr val="accent6">
              <a:lumMod val="40000"/>
              <a:lumOff val="60000"/>
            </a:schemeClr>
          </a:solidFill>
          <a:ln>
            <a:noFill/>
          </a:ln>
        </p:spPr>
        <p:txBody>
          <a:bodyPr vert="horz" lIns="91440" tIns="45720" rIns="91440" bIns="45720" anchor="ctr">
            <a:noAutofit/>
          </a:bodyPr>
          <a:lstStyle/>
          <a:p>
            <a:pPr marL="0" marR="0" lvl="0" indent="0" algn="ctr" rtl="0" eaLnBrk="0" latinLnBrk="1" hangingPunct="0">
              <a:lnSpc>
                <a:spcPct val="100000"/>
              </a:lnSpc>
              <a:spcBef>
                <a:spcPct val="30000"/>
              </a:spcBef>
              <a:spcAft>
                <a:spcPct val="0"/>
              </a:spcAft>
              <a:buClr>
                <a:srgbClr val="000000"/>
              </a:buClr>
              <a:buFont typeface="Arial"/>
              <a:buNone/>
              <a:defRPr/>
            </a:pPr>
            <a:r>
              <a:rPr kumimoji="1" lang="ko-KR" altLang="en-US" sz="1050" b="1" kern="0" dirty="0">
                <a:solidFill>
                  <a:srgbClr val="000000"/>
                </a:solidFill>
                <a:latin typeface="맑은 고딕"/>
                <a:ea typeface="맑은 고딕"/>
                <a:sym typeface="Wingdings"/>
              </a:rPr>
              <a:t>쓰레기로 고통받는 생태계</a:t>
            </a:r>
            <a:endParaRPr kumimoji="1" lang="ko-KR" altLang="en-US" sz="1050" b="1" i="0" u="none" strike="noStrike" kern="0" cap="none" spc="0" normalizeH="0" baseline="0" dirty="0">
              <a:solidFill>
                <a:srgbClr val="000000"/>
              </a:solidFill>
              <a:latin typeface="맑은 고딕"/>
              <a:ea typeface="맑은 고딕"/>
              <a:sym typeface="Wingdings"/>
            </a:endParaRPr>
          </a:p>
        </p:txBody>
      </p:sp>
      <p:sp>
        <p:nvSpPr>
          <p:cNvPr id="5" name="TextBox 6">
            <a:extLst>
              <a:ext uri="{FF2B5EF4-FFF2-40B4-BE49-F238E27FC236}">
                <a16:creationId xmlns:a16="http://schemas.microsoft.com/office/drawing/2014/main" id="{8DCF4E04-5E15-B52A-6069-69365CE19245}"/>
              </a:ext>
            </a:extLst>
          </p:cNvPr>
          <p:cNvSpPr txBox="1"/>
          <p:nvPr/>
        </p:nvSpPr>
        <p:spPr>
          <a:xfrm>
            <a:off x="7063277" y="1626737"/>
            <a:ext cx="2357927" cy="251340"/>
          </a:xfrm>
          <a:prstGeom prst="rect">
            <a:avLst/>
          </a:prstGeom>
          <a:solidFill>
            <a:schemeClr val="accent6">
              <a:lumMod val="40000"/>
              <a:lumOff val="60000"/>
            </a:schemeClr>
          </a:solidFill>
          <a:ln>
            <a:noFill/>
          </a:ln>
        </p:spPr>
        <p:txBody>
          <a:bodyPr vert="horz" lIns="91440" tIns="45720" rIns="91440" bIns="45720" anchor="ctr">
            <a:noAutofit/>
          </a:bodyPr>
          <a:lstStyle/>
          <a:p>
            <a:pPr marL="0" marR="0" lvl="0" indent="0" algn="ctr" defTabSz="914400" rtl="0" eaLnBrk="0" latinLnBrk="1" hangingPunct="0">
              <a:lnSpc>
                <a:spcPct val="100000"/>
              </a:lnSpc>
              <a:spcBef>
                <a:spcPct val="30000"/>
              </a:spcBef>
              <a:spcAft>
                <a:spcPct val="0"/>
              </a:spcAft>
              <a:buClr>
                <a:srgbClr val="000000"/>
              </a:buClr>
              <a:buFont typeface="Arial"/>
              <a:buNone/>
              <a:defRPr/>
            </a:pPr>
            <a:r>
              <a:rPr kumimoji="1" lang="ko-KR" altLang="en-US" sz="1050" b="1" i="0" u="none" strike="noStrike" kern="0" cap="none" spc="0" normalizeH="0" baseline="0" dirty="0">
                <a:solidFill>
                  <a:srgbClr val="000000"/>
                </a:solidFill>
                <a:latin typeface="맑은 고딕"/>
                <a:ea typeface="맑은 고딕"/>
                <a:sym typeface="Wingdings"/>
              </a:rPr>
              <a:t>쓰레기로 고통받는 자연경관</a:t>
            </a:r>
          </a:p>
        </p:txBody>
      </p:sp>
    </p:spTree>
    <p:extLst>
      <p:ext uri="{BB962C8B-B14F-4D97-AF65-F5344CB8AC3E}">
        <p14:creationId xmlns:p14="http://schemas.microsoft.com/office/powerpoint/2010/main" val="3419450704"/>
      </p:ext>
    </p:extLst>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53E17CDF-F6A7-A831-7645-9EF271A60E6A}"/>
              </a:ext>
            </a:extLst>
          </p:cNvPr>
          <p:cNvSpPr txBox="1"/>
          <p:nvPr/>
        </p:nvSpPr>
        <p:spPr>
          <a:xfrm>
            <a:off x="311071" y="858696"/>
            <a:ext cx="11564441" cy="5761540"/>
          </a:xfrm>
          <a:prstGeom prst="rect">
            <a:avLst/>
          </a:prstGeom>
          <a:solidFill>
            <a:srgbClr val="FFFFFF">
              <a:alpha val="85000"/>
            </a:srgbClr>
          </a:solidFill>
          <a:ln w="19089" cap="flat" cmpd="sng" algn="ctr">
            <a:solidFill>
              <a:srgbClr val="FFFFFF">
                <a:alpha val="100000"/>
              </a:srgbClr>
            </a:solidFill>
            <a:prstDash val="solid"/>
            <a:round/>
            <a:headEnd w="med" len="med"/>
            <a:tailEnd w="med" len="med"/>
          </a:ln>
        </p:spPr>
        <p:txBody>
          <a:bodyPr vert="horz" wrap="none" lIns="91440" tIns="45720" rIns="91440" bIns="45720" anchor="t">
            <a:noAutofit/>
          </a:bodyPr>
          <a:lstStyle/>
          <a:p>
            <a:pPr marL="0" lvl="0" indent="0" algn="l" rtl="0" eaLnBrk="1" latinLnBrk="1" hangingPunct="1">
              <a:lnSpc>
                <a:spcPct val="100000"/>
              </a:lnSpc>
              <a:spcBef>
                <a:spcPct val="30000"/>
              </a:spcBef>
              <a:spcAft>
                <a:spcPct val="0"/>
              </a:spcAft>
              <a:buNone/>
              <a:defRPr/>
            </a:pPr>
            <a:endParaRPr kumimoji="1" lang="ko-KR" altLang="en-US" sz="1200" b="0" i="0" u="none" baseline="0">
              <a:solidFill>
                <a:schemeClr val="tx1"/>
              </a:solidFill>
              <a:latin typeface="Calibri"/>
              <a:ea typeface="Calibri"/>
            </a:endParaRPr>
          </a:p>
        </p:txBody>
      </p:sp>
      <p:grpSp>
        <p:nvGrpSpPr>
          <p:cNvPr id="20492" name="그룹 20491"/>
          <p:cNvGrpSpPr/>
          <p:nvPr/>
        </p:nvGrpSpPr>
        <p:grpSpPr>
          <a:xfrm>
            <a:off x="0" y="97410"/>
            <a:ext cx="2708350" cy="472185"/>
            <a:chOff x="0" y="97410"/>
            <a:chExt cx="2708350" cy="472185"/>
          </a:xfrm>
        </p:grpSpPr>
        <p:sp>
          <p:nvSpPr>
            <p:cNvPr id="20493" name="TextBox 3"/>
            <p:cNvSpPr txBox="1"/>
            <p:nvPr/>
          </p:nvSpPr>
          <p:spPr>
            <a:xfrm>
              <a:off x="104775" y="97410"/>
              <a:ext cx="2603575" cy="472185"/>
            </a:xfrm>
            <a:prstGeom prst="rect">
              <a:avLst/>
            </a:prstGeom>
          </p:spPr>
          <p:txBody>
            <a:bodyPr wrap="square">
              <a:spAutoFit/>
            </a:bodyPr>
            <a:lstStyle/>
            <a:p>
              <a:pPr marL="0" indent="0" algn="l" defTabSz="914400" rtl="0" eaLnBrk="1" latinLnBrk="1" hangingPunct="1">
                <a:lnSpc>
                  <a:spcPct val="100000"/>
                </a:lnSpc>
                <a:spcBef>
                  <a:spcPct val="0"/>
                </a:spcBef>
                <a:spcAft>
                  <a:spcPts val="0"/>
                </a:spcAft>
                <a:buNone/>
                <a:defRPr/>
              </a:pPr>
              <a:r>
                <a:rPr kumimoji="0" lang="ko-KR" altLang="en-US" sz="2500" b="1" i="0" u="none" strike="noStrike" kern="1200" cap="none" spc="0" normalizeH="0" baseline="0">
                  <a:ln w="9525">
                    <a:solidFill>
                      <a:srgbClr val="BFBFBF"/>
                    </a:solidFill>
                  </a:ln>
                  <a:solidFill>
                    <a:srgbClr val="FFFFFF"/>
                  </a:solidFill>
                  <a:latin typeface="맑은 고딕"/>
                  <a:ea typeface="맑은 고딕"/>
                </a:rPr>
                <a:t>서비스 제안</a:t>
              </a:r>
            </a:p>
          </p:txBody>
        </p:sp>
        <p:sp>
          <p:nvSpPr>
            <p:cNvPr id="20494" name="직사각형 4"/>
            <p:cNvSpPr/>
            <p:nvPr/>
          </p:nvSpPr>
          <p:spPr>
            <a:xfrm>
              <a:off x="0" y="116461"/>
              <a:ext cx="101357" cy="429871"/>
            </a:xfrm>
            <a:prstGeom prst="rect">
              <a:avLst/>
            </a:prstGeom>
            <a:solidFill>
              <a:srgbClr val="FF843A">
                <a:alpha val="100000"/>
              </a:srgbClr>
            </a:solidFill>
            <a:ln w="19050" cap="flat" cmpd="sng" algn="ctr">
              <a:noFill/>
              <a:prstDash val="solid"/>
              <a:headEnd w="med" len="med"/>
              <a:tailEnd w="med" len="med"/>
            </a:ln>
          </p:spPr>
          <p:txBody>
            <a:bodyPr anchor="ctr"/>
            <a:lstStyle/>
            <a:p>
              <a:pPr marL="0" indent="0" algn="ctr" defTabSz="914400" rtl="0" eaLnBrk="1" latinLnBrk="1" hangingPunct="1">
                <a:lnSpc>
                  <a:spcPct val="100000"/>
                </a:lnSpc>
                <a:spcBef>
                  <a:spcPct val="0"/>
                </a:spcBef>
                <a:spcAft>
                  <a:spcPts val="0"/>
                </a:spcAft>
                <a:buNone/>
                <a:defRPr/>
              </a:pPr>
              <a:endParaRPr kumimoji="0" lang="en-US" altLang="ko-KR" sz="2100" b="0" i="0" u="none" strike="noStrike" kern="1200" cap="none" spc="0" normalizeH="0" baseline="0">
                <a:solidFill>
                  <a:srgbClr val="FFFFFF"/>
                </a:solidFill>
                <a:latin typeface="Calibri"/>
                <a:ea typeface="맑은 고딕"/>
                <a:cs typeface="Calibri"/>
              </a:endParaRPr>
            </a:p>
          </p:txBody>
        </p:sp>
      </p:grpSp>
      <p:sp>
        <p:nvSpPr>
          <p:cNvPr id="20497" name="직사각형 8"/>
          <p:cNvSpPr/>
          <p:nvPr/>
        </p:nvSpPr>
        <p:spPr>
          <a:xfrm>
            <a:off x="402677" y="978494"/>
            <a:ext cx="3674186" cy="360135"/>
          </a:xfrm>
          <a:prstGeom prst="rect">
            <a:avLst/>
          </a:prstGeom>
          <a:solidFill>
            <a:schemeClr val="bg1">
              <a:lumMod val="85000"/>
            </a:schemeClr>
          </a:solidFill>
          <a:ln w="25400" cap="flat" cmpd="sng" algn="ctr">
            <a:noFill/>
            <a:prstDash val="solid"/>
          </a:ln>
        </p:spPr>
        <p:txBody>
          <a:bodyPr anchor="ctr"/>
          <a:lstStyle/>
          <a:p>
            <a:pPr marL="0" marR="0" lvl="0" indent="0" algn="l" defTabSz="914400" rtl="0" eaLnBrk="0" latinLnBrk="1" hangingPunct="0">
              <a:lnSpc>
                <a:spcPct val="100000"/>
              </a:lnSpc>
              <a:spcBef>
                <a:spcPct val="30000"/>
              </a:spcBef>
              <a:spcAft>
                <a:spcPct val="0"/>
              </a:spcAft>
              <a:buClrTx/>
              <a:buFont typeface="Arial"/>
              <a:buNone/>
              <a:defRPr/>
            </a:pPr>
            <a:r>
              <a:rPr kumimoji="1" lang="en-US" altLang="ko-KR" sz="1900" b="1" i="0" u="none" strike="noStrike" kern="1200" cap="none" spc="0" normalizeH="0" baseline="0">
                <a:solidFill>
                  <a:srgbClr val="000000"/>
                </a:solidFill>
                <a:effectLst/>
                <a:uLnTx/>
                <a:uFillTx/>
                <a:latin typeface="맑은 고딕"/>
                <a:ea typeface="맑은 고딕"/>
                <a:cs typeface="Arial"/>
              </a:rPr>
              <a:t>4.</a:t>
            </a:r>
            <a:r>
              <a:rPr kumimoji="1" lang="ko-KR" altLang="en-US" sz="1900" b="1" i="0" u="none" strike="noStrike" kern="1200" cap="none" spc="0" normalizeH="0" baseline="0">
                <a:solidFill>
                  <a:srgbClr val="000000"/>
                </a:solidFill>
                <a:effectLst/>
                <a:uLnTx/>
                <a:uFillTx/>
                <a:latin typeface="맑은 고딕"/>
                <a:ea typeface="맑은 고딕"/>
                <a:cs typeface="Arial"/>
              </a:rPr>
              <a:t> 인센티브형 마일리지 적립</a:t>
            </a:r>
            <a:endParaRPr kumimoji="1" lang="ko-KR" altLang="en-US" sz="1900" b="1" i="0" u="none" strike="noStrike" kern="1200" cap="none" spc="0" normalizeH="0" baseline="0">
              <a:solidFill>
                <a:srgbClr val="000000"/>
              </a:solidFill>
              <a:latin typeface="맑은 고딕"/>
              <a:ea typeface="맑은 고딕"/>
              <a:cs typeface="Arial"/>
            </a:endParaRPr>
          </a:p>
        </p:txBody>
      </p:sp>
      <p:pic>
        <p:nvPicPr>
          <p:cNvPr id="20511" name="그림 4"/>
          <p:cNvPicPr preferRelativeResize="0">
            <a:picLocks/>
          </p:cNvPicPr>
          <p:nvPr/>
        </p:nvPicPr>
        <p:blipFill rotWithShape="1">
          <a:blip r:embed="rId3"/>
          <a:stretch>
            <a:fillRect/>
          </a:stretch>
        </p:blipFill>
        <p:spPr>
          <a:xfrm>
            <a:off x="8660464" y="2060114"/>
            <a:ext cx="2160000" cy="3240000"/>
          </a:xfrm>
          <a:prstGeom prst="rect">
            <a:avLst/>
          </a:prstGeom>
          <a:ln>
            <a:noFill/>
          </a:ln>
          <a:effectLst>
            <a:outerShdw blurRad="190500" algn="tl" rotWithShape="0">
              <a:srgbClr val="000000">
                <a:alpha val="69800"/>
              </a:srgbClr>
            </a:outerShdw>
          </a:effectLst>
        </p:spPr>
      </p:pic>
      <p:cxnSp>
        <p:nvCxnSpPr>
          <p:cNvPr id="2" name="직선 연결선 11275">
            <a:extLst>
              <a:ext uri="{FF2B5EF4-FFF2-40B4-BE49-F238E27FC236}">
                <a16:creationId xmlns:a16="http://schemas.microsoft.com/office/drawing/2014/main" id="{2CE198F0-FD44-368D-B334-3D2207F39C8F}"/>
              </a:ext>
            </a:extLst>
          </p:cNvPr>
          <p:cNvCxnSpPr>
            <a:cxnSpLocks/>
          </p:cNvCxnSpPr>
          <p:nvPr/>
        </p:nvCxnSpPr>
        <p:spPr>
          <a:xfrm flipV="1">
            <a:off x="886241" y="6219801"/>
            <a:ext cx="9240890" cy="16664"/>
          </a:xfrm>
          <a:prstGeom prst="line">
            <a:avLst/>
          </a:prstGeom>
          <a:noFill/>
          <a:ln w="25400" cap="flat" cmpd="sng" algn="ctr">
            <a:solidFill>
              <a:srgbClr val="FFB689">
                <a:alpha val="100000"/>
              </a:srgbClr>
            </a:solidFill>
            <a:prstDash val="solid"/>
            <a:round/>
            <a:headEnd w="med" len="med"/>
            <a:tailEnd w="med" len="med"/>
          </a:ln>
        </p:spPr>
      </p:cxnSp>
      <p:sp>
        <p:nvSpPr>
          <p:cNvPr id="3" name="이등변 삼각형 11276">
            <a:extLst>
              <a:ext uri="{FF2B5EF4-FFF2-40B4-BE49-F238E27FC236}">
                <a16:creationId xmlns:a16="http://schemas.microsoft.com/office/drawing/2014/main" id="{C10BF6A5-78DC-BD33-7C9E-D8D51FB8C7B6}"/>
              </a:ext>
            </a:extLst>
          </p:cNvPr>
          <p:cNvSpPr/>
          <p:nvPr/>
        </p:nvSpPr>
        <p:spPr>
          <a:xfrm rot="5400000">
            <a:off x="581416" y="5889829"/>
            <a:ext cx="285729" cy="209427"/>
          </a:xfrm>
          <a:prstGeom prst="triangle">
            <a:avLst>
              <a:gd name="adj" fmla="val 50000"/>
            </a:avLst>
          </a:prstGeom>
          <a:solidFill>
            <a:srgbClr val="FF843A">
              <a:alpha val="100000"/>
            </a:srgbClr>
          </a:solidFill>
          <a:ln w="19089" cap="flat" cmpd="sng" algn="ctr">
            <a:noFill/>
            <a:prstDash val="solid"/>
            <a:round/>
            <a:headEnd w="med" len="med"/>
            <a:tailEnd w="med" len="med"/>
          </a:ln>
        </p:spPr>
        <p:txBody>
          <a:bodyPr vert="horz" wrap="none" lIns="91440" tIns="45720" rIns="91440" bIns="45720" anchor="t">
            <a:noAutofit/>
          </a:bodyPr>
          <a:lstStyle/>
          <a:p>
            <a:pPr marL="0" lvl="0" indent="0" algn="l" defTabSz="914400" rtl="0" eaLnBrk="1" latinLnBrk="1" hangingPunct="1">
              <a:lnSpc>
                <a:spcPct val="100000"/>
              </a:lnSpc>
              <a:spcBef>
                <a:spcPct val="30000"/>
              </a:spcBef>
              <a:spcAft>
                <a:spcPct val="0"/>
              </a:spcAft>
              <a:buNone/>
              <a:defRPr/>
            </a:pPr>
            <a:endParaRPr kumimoji="1" lang="ko-KR" altLang="en-US" sz="1200" b="0" i="0" u="none" strike="noStrike" kern="1200" cap="none" spc="0" normalizeH="0" baseline="0">
              <a:solidFill>
                <a:srgbClr val="000000"/>
              </a:solidFill>
              <a:latin typeface="Calibri"/>
              <a:ea typeface="Calibri"/>
            </a:endParaRPr>
          </a:p>
        </p:txBody>
      </p:sp>
      <p:sp>
        <p:nvSpPr>
          <p:cNvPr id="4" name="TextBox 11277">
            <a:extLst>
              <a:ext uri="{FF2B5EF4-FFF2-40B4-BE49-F238E27FC236}">
                <a16:creationId xmlns:a16="http://schemas.microsoft.com/office/drawing/2014/main" id="{0C11551D-AC86-968C-BBA5-A92F6CBC7D38}"/>
              </a:ext>
            </a:extLst>
          </p:cNvPr>
          <p:cNvSpPr txBox="1"/>
          <p:nvPr/>
        </p:nvSpPr>
        <p:spPr>
          <a:xfrm>
            <a:off x="824856" y="5804303"/>
            <a:ext cx="9289723" cy="415498"/>
          </a:xfrm>
          <a:prstGeom prst="rect">
            <a:avLst/>
          </a:prstGeom>
          <a:noFill/>
          <a:ln>
            <a:noFill/>
          </a:ln>
        </p:spPr>
        <p:txBody>
          <a:bodyPr vert="horz" wrap="none" lIns="91440" tIns="45720" rIns="91440" bIns="45720" anchor="t">
            <a:spAutoFit/>
          </a:bodyPr>
          <a:lstStyle/>
          <a:p>
            <a:pPr marL="0" lvl="0" indent="0" algn="l" defTabSz="1028836" rtl="0" eaLnBrk="1" latinLnBrk="1" hangingPunct="1">
              <a:lnSpc>
                <a:spcPct val="100000"/>
              </a:lnSpc>
              <a:spcBef>
                <a:spcPct val="0"/>
              </a:spcBef>
              <a:spcAft>
                <a:spcPct val="0"/>
              </a:spcAft>
              <a:buNone/>
              <a:defRPr/>
            </a:pPr>
            <a:r>
              <a:rPr kumimoji="1" lang="ko-KR" altLang="en-US" sz="2100" b="1" i="0" u="none" strike="noStrike" kern="1200" cap="none" spc="0" normalizeH="0" baseline="0" dirty="0">
                <a:solidFill>
                  <a:srgbClr val="000000"/>
                </a:solidFill>
                <a:latin typeface="Calibri"/>
                <a:ea typeface="맑은 고딕"/>
                <a:cs typeface="+mn-cs"/>
              </a:rPr>
              <a:t>쓰레기 감소에 도움을 여행객을 대상으로 제주도에서 사용가능한 포인트 증정</a:t>
            </a:r>
          </a:p>
        </p:txBody>
      </p:sp>
      <p:pic>
        <p:nvPicPr>
          <p:cNvPr id="5" name="그림 2">
            <a:extLst>
              <a:ext uri="{FF2B5EF4-FFF2-40B4-BE49-F238E27FC236}">
                <a16:creationId xmlns:a16="http://schemas.microsoft.com/office/drawing/2014/main" id="{28D1CAB9-FFCF-A06D-E90B-C5ABEFDF07A2}"/>
              </a:ext>
            </a:extLst>
          </p:cNvPr>
          <p:cNvPicPr preferRelativeResize="0">
            <a:picLocks/>
          </p:cNvPicPr>
          <p:nvPr/>
        </p:nvPicPr>
        <p:blipFill rotWithShape="1">
          <a:blip r:embed="rId4"/>
          <a:stretch>
            <a:fillRect/>
          </a:stretch>
        </p:blipFill>
        <p:spPr>
          <a:xfrm>
            <a:off x="1097629" y="2060114"/>
            <a:ext cx="2160000" cy="3240000"/>
          </a:xfrm>
          <a:prstGeom prst="rect">
            <a:avLst/>
          </a:prstGeom>
          <a:ln>
            <a:noFill/>
          </a:ln>
          <a:effectLst>
            <a:outerShdw blurRad="190500" algn="tl" rotWithShape="0">
              <a:srgbClr val="000000">
                <a:alpha val="69800"/>
              </a:srgbClr>
            </a:outerShdw>
          </a:effectLst>
        </p:spPr>
      </p:pic>
      <p:pic>
        <p:nvPicPr>
          <p:cNvPr id="6" name="그림 6">
            <a:extLst>
              <a:ext uri="{FF2B5EF4-FFF2-40B4-BE49-F238E27FC236}">
                <a16:creationId xmlns:a16="http://schemas.microsoft.com/office/drawing/2014/main" id="{8499C97A-9BFC-A9FF-C853-59541F3C1915}"/>
              </a:ext>
            </a:extLst>
          </p:cNvPr>
          <p:cNvPicPr preferRelativeResize="0">
            <a:picLocks/>
          </p:cNvPicPr>
          <p:nvPr/>
        </p:nvPicPr>
        <p:blipFill rotWithShape="1">
          <a:blip r:embed="rId5"/>
          <a:stretch>
            <a:fillRect/>
          </a:stretch>
        </p:blipFill>
        <p:spPr>
          <a:xfrm>
            <a:off x="4915060" y="2060114"/>
            <a:ext cx="2160000" cy="3240000"/>
          </a:xfrm>
          <a:prstGeom prst="rect">
            <a:avLst/>
          </a:prstGeom>
          <a:ln>
            <a:noFill/>
          </a:ln>
          <a:effectLst>
            <a:outerShdw blurRad="190500" algn="tl" rotWithShape="0">
              <a:srgbClr val="000000">
                <a:alpha val="69800"/>
              </a:srgbClr>
            </a:outerShdw>
          </a:effectLst>
        </p:spPr>
      </p:pic>
      <p:sp>
        <p:nvSpPr>
          <p:cNvPr id="8" name="TextBox 6">
            <a:extLst>
              <a:ext uri="{FF2B5EF4-FFF2-40B4-BE49-F238E27FC236}">
                <a16:creationId xmlns:a16="http://schemas.microsoft.com/office/drawing/2014/main" id="{617FE020-8328-246D-C75F-4AE5760F7E4D}"/>
              </a:ext>
            </a:extLst>
          </p:cNvPr>
          <p:cNvSpPr txBox="1"/>
          <p:nvPr/>
        </p:nvSpPr>
        <p:spPr>
          <a:xfrm>
            <a:off x="998666" y="1651842"/>
            <a:ext cx="2357927" cy="251340"/>
          </a:xfrm>
          <a:prstGeom prst="rect">
            <a:avLst/>
          </a:prstGeom>
          <a:solidFill>
            <a:schemeClr val="accent6">
              <a:lumMod val="40000"/>
              <a:lumOff val="60000"/>
            </a:schemeClr>
          </a:solidFill>
          <a:ln>
            <a:noFill/>
          </a:ln>
        </p:spPr>
        <p:txBody>
          <a:bodyPr vert="horz" lIns="91440" tIns="45720" rIns="91440" bIns="45720" anchor="ctr">
            <a:noAutofit/>
          </a:bodyPr>
          <a:lstStyle/>
          <a:p>
            <a:pPr marL="0" marR="0" lvl="0" indent="0" algn="ctr" defTabSz="914400" rtl="0" eaLnBrk="0" latinLnBrk="1" hangingPunct="0">
              <a:lnSpc>
                <a:spcPct val="100000"/>
              </a:lnSpc>
              <a:spcBef>
                <a:spcPct val="30000"/>
              </a:spcBef>
              <a:spcAft>
                <a:spcPct val="0"/>
              </a:spcAft>
              <a:buClr>
                <a:srgbClr val="000000"/>
              </a:buClr>
              <a:buFont typeface="Arial"/>
              <a:buNone/>
              <a:defRPr/>
            </a:pPr>
            <a:r>
              <a:rPr kumimoji="1" lang="ko-KR" altLang="en-US" sz="1050" b="1" i="0" u="none" strike="noStrike" kern="0" cap="none" spc="0" normalizeH="0" baseline="0" dirty="0">
                <a:solidFill>
                  <a:srgbClr val="000000"/>
                </a:solidFill>
                <a:latin typeface="맑은 고딕"/>
                <a:ea typeface="맑은 고딕"/>
                <a:sym typeface="Wingdings"/>
              </a:rPr>
              <a:t>쓰레기통 현황</a:t>
            </a:r>
          </a:p>
        </p:txBody>
      </p:sp>
      <p:sp>
        <p:nvSpPr>
          <p:cNvPr id="9" name="TextBox 6">
            <a:extLst>
              <a:ext uri="{FF2B5EF4-FFF2-40B4-BE49-F238E27FC236}">
                <a16:creationId xmlns:a16="http://schemas.microsoft.com/office/drawing/2014/main" id="{1980005A-06C6-1065-9539-1D0EC776240C}"/>
              </a:ext>
            </a:extLst>
          </p:cNvPr>
          <p:cNvSpPr txBox="1"/>
          <p:nvPr/>
        </p:nvSpPr>
        <p:spPr>
          <a:xfrm>
            <a:off x="4816097" y="1651842"/>
            <a:ext cx="2357927" cy="251340"/>
          </a:xfrm>
          <a:prstGeom prst="rect">
            <a:avLst/>
          </a:prstGeom>
          <a:solidFill>
            <a:schemeClr val="accent6">
              <a:lumMod val="40000"/>
              <a:lumOff val="60000"/>
            </a:schemeClr>
          </a:solidFill>
          <a:ln>
            <a:noFill/>
          </a:ln>
        </p:spPr>
        <p:txBody>
          <a:bodyPr vert="horz" lIns="91440" tIns="45720" rIns="91440" bIns="45720" anchor="ctr">
            <a:noAutofit/>
          </a:bodyPr>
          <a:lstStyle/>
          <a:p>
            <a:pPr marL="0" marR="0" lvl="0" indent="0" algn="ctr" defTabSz="914400" rtl="0" eaLnBrk="0" latinLnBrk="1" hangingPunct="0">
              <a:lnSpc>
                <a:spcPct val="100000"/>
              </a:lnSpc>
              <a:spcBef>
                <a:spcPct val="30000"/>
              </a:spcBef>
              <a:spcAft>
                <a:spcPct val="0"/>
              </a:spcAft>
              <a:buClr>
                <a:srgbClr val="000000"/>
              </a:buClr>
              <a:buFont typeface="Arial"/>
              <a:buNone/>
              <a:defRPr/>
            </a:pPr>
            <a:r>
              <a:rPr kumimoji="1" lang="ko-KR" altLang="en-US" sz="1050" b="1" i="0" u="none" strike="noStrike" kern="0" cap="none" spc="0" normalizeH="0" baseline="0" dirty="0">
                <a:solidFill>
                  <a:srgbClr val="000000"/>
                </a:solidFill>
                <a:latin typeface="맑은 고딕"/>
                <a:ea typeface="맑은 고딕"/>
                <a:sym typeface="Wingdings"/>
              </a:rPr>
              <a:t>포인트 적립</a:t>
            </a:r>
          </a:p>
        </p:txBody>
      </p:sp>
      <p:sp>
        <p:nvSpPr>
          <p:cNvPr id="10" name="TextBox 6">
            <a:extLst>
              <a:ext uri="{FF2B5EF4-FFF2-40B4-BE49-F238E27FC236}">
                <a16:creationId xmlns:a16="http://schemas.microsoft.com/office/drawing/2014/main" id="{0B7863E6-E287-E7F3-E12B-18FDEF3BC3A3}"/>
              </a:ext>
            </a:extLst>
          </p:cNvPr>
          <p:cNvSpPr txBox="1"/>
          <p:nvPr/>
        </p:nvSpPr>
        <p:spPr>
          <a:xfrm>
            <a:off x="8561501" y="1651842"/>
            <a:ext cx="2357927" cy="251340"/>
          </a:xfrm>
          <a:prstGeom prst="rect">
            <a:avLst/>
          </a:prstGeom>
          <a:solidFill>
            <a:schemeClr val="accent6">
              <a:lumMod val="40000"/>
              <a:lumOff val="60000"/>
            </a:schemeClr>
          </a:solidFill>
          <a:ln>
            <a:noFill/>
          </a:ln>
        </p:spPr>
        <p:txBody>
          <a:bodyPr vert="horz" lIns="91440" tIns="45720" rIns="91440" bIns="45720" anchor="ctr">
            <a:noAutofit/>
          </a:bodyPr>
          <a:lstStyle/>
          <a:p>
            <a:pPr marL="0" marR="0" lvl="0" indent="0" algn="ctr" defTabSz="914400" rtl="0" eaLnBrk="0" latinLnBrk="1" hangingPunct="0">
              <a:lnSpc>
                <a:spcPct val="100000"/>
              </a:lnSpc>
              <a:spcBef>
                <a:spcPct val="30000"/>
              </a:spcBef>
              <a:spcAft>
                <a:spcPct val="0"/>
              </a:spcAft>
              <a:buClr>
                <a:srgbClr val="000000"/>
              </a:buClr>
              <a:buFont typeface="Arial"/>
              <a:buNone/>
              <a:defRPr/>
            </a:pPr>
            <a:r>
              <a:rPr kumimoji="1" lang="ko-KR" altLang="en-US" sz="1050" b="1" i="0" u="none" strike="noStrike" kern="0" cap="none" spc="0" normalizeH="0" baseline="0" dirty="0">
                <a:solidFill>
                  <a:srgbClr val="000000"/>
                </a:solidFill>
                <a:latin typeface="맑은 고딕"/>
                <a:ea typeface="맑은 고딕"/>
                <a:sym typeface="Wingdings"/>
              </a:rPr>
              <a:t>제주사랑 티켓</a:t>
            </a:r>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60" name="그림 19459"/>
          <p:cNvPicPr>
            <a:picLocks noChangeAspect="1"/>
          </p:cNvPicPr>
          <p:nvPr/>
        </p:nvPicPr>
        <p:blipFill rotWithShape="1">
          <a:blip r:embed="rId2">
            <a:lum/>
          </a:blip>
          <a:stretch>
            <a:fillRect/>
          </a:stretch>
        </p:blipFill>
        <p:spPr>
          <a:xfrm>
            <a:off x="0" y="0"/>
            <a:ext cx="4701342" cy="6855173"/>
          </a:xfrm>
          <a:prstGeom prst="rect">
            <a:avLst/>
          </a:prstGeom>
          <a:noFill/>
          <a:ln>
            <a:noFill/>
          </a:ln>
        </p:spPr>
      </p:pic>
      <p:sp>
        <p:nvSpPr>
          <p:cNvPr id="19461" name="직사각형 19460"/>
          <p:cNvSpPr>
            <a:spLocks noChangeAspect="1" noTextEdit="1"/>
          </p:cNvSpPr>
          <p:nvPr/>
        </p:nvSpPr>
        <p:spPr>
          <a:xfrm>
            <a:off x="7617026" y="0"/>
            <a:ext cx="4579102" cy="6855173"/>
          </a:xfrm>
          <a:prstGeom prst="rect">
            <a:avLst/>
          </a:prstGeom>
          <a:noFill/>
          <a:ln>
            <a:noFill/>
          </a:ln>
        </p:spPr>
      </p:sp>
      <p:pic>
        <p:nvPicPr>
          <p:cNvPr id="19462" name="그림 19461"/>
          <p:cNvPicPr>
            <a:picLocks noChangeAspect="1"/>
          </p:cNvPicPr>
          <p:nvPr/>
        </p:nvPicPr>
        <p:blipFill rotWithShape="1">
          <a:blip r:embed="rId3">
            <a:lum/>
          </a:blip>
          <a:stretch>
            <a:fillRect/>
          </a:stretch>
        </p:blipFill>
        <p:spPr>
          <a:xfrm>
            <a:off x="7607481" y="0"/>
            <a:ext cx="4579102" cy="6855173"/>
          </a:xfrm>
          <a:prstGeom prst="rect">
            <a:avLst/>
          </a:prstGeom>
          <a:noFill/>
          <a:ln>
            <a:noFill/>
          </a:ln>
        </p:spPr>
      </p:pic>
      <p:sp>
        <p:nvSpPr>
          <p:cNvPr id="19463" name="순서도: 데이터 19462"/>
          <p:cNvSpPr/>
          <p:nvPr/>
        </p:nvSpPr>
        <p:spPr>
          <a:xfrm>
            <a:off x="3688701" y="0"/>
            <a:ext cx="5094912" cy="6855173"/>
          </a:xfrm>
          <a:prstGeom prst="flowChartInputOutput">
            <a:avLst/>
          </a:prstGeom>
          <a:solidFill>
            <a:srgbClr val="FFFFFF">
              <a:alpha val="100000"/>
            </a:srgbClr>
          </a:solidFill>
          <a:ln>
            <a:noFill/>
          </a:ln>
        </p:spPr>
        <p:style>
          <a:lnRef idx="2">
            <a:schemeClr val="accent1">
              <a:shade val="20000"/>
            </a:schemeClr>
          </a:lnRef>
          <a:fillRef idx="1">
            <a:schemeClr val="accent1"/>
          </a:fillRef>
          <a:effectRef idx="0">
            <a:schemeClr val="accent1"/>
          </a:effectRef>
          <a:fontRef idx="minor">
            <a:schemeClr val="lt1"/>
          </a:fontRef>
        </p:style>
        <p:txBody>
          <a:bodyPr vert="horz" wrap="none" lIns="91440" tIns="45720" rIns="91440" bIns="45720" anchor="t">
            <a:noAutofit/>
          </a:bodyPr>
          <a:lstStyle/>
          <a:p>
            <a:pPr marL="0" lvl="0" indent="0" algn="l" rtl="0" eaLnBrk="1" latinLnBrk="1" hangingPunct="1">
              <a:lnSpc>
                <a:spcPct val="100000"/>
              </a:lnSpc>
              <a:spcBef>
                <a:spcPct val="30000"/>
              </a:spcBef>
              <a:spcAft>
                <a:spcPct val="0"/>
              </a:spcAft>
              <a:buNone/>
              <a:defRPr/>
            </a:pPr>
            <a:endParaRPr kumimoji="1" lang="ko-KR" altLang="en-US" sz="1200" b="0" i="0" u="none" baseline="0">
              <a:solidFill>
                <a:schemeClr val="tx1"/>
              </a:solidFill>
              <a:latin typeface="Calibri"/>
              <a:ea typeface="Calibri"/>
            </a:endParaRPr>
          </a:p>
        </p:txBody>
      </p:sp>
      <p:grpSp>
        <p:nvGrpSpPr>
          <p:cNvPr id="2" name="그룹 1">
            <a:extLst>
              <a:ext uri="{FF2B5EF4-FFF2-40B4-BE49-F238E27FC236}">
                <a16:creationId xmlns:a16="http://schemas.microsoft.com/office/drawing/2014/main" id="{CEF336CE-A94B-F22F-695B-754569E7E815}"/>
              </a:ext>
            </a:extLst>
          </p:cNvPr>
          <p:cNvGrpSpPr/>
          <p:nvPr/>
        </p:nvGrpSpPr>
        <p:grpSpPr>
          <a:xfrm>
            <a:off x="4596260" y="3031263"/>
            <a:ext cx="3370061" cy="767322"/>
            <a:chOff x="3894148" y="3116773"/>
            <a:chExt cx="3828660" cy="767322"/>
          </a:xfrm>
        </p:grpSpPr>
        <p:sp>
          <p:nvSpPr>
            <p:cNvPr id="3" name="TextBox 10247">
              <a:extLst>
                <a:ext uri="{FF2B5EF4-FFF2-40B4-BE49-F238E27FC236}">
                  <a16:creationId xmlns:a16="http://schemas.microsoft.com/office/drawing/2014/main" id="{B89C3D86-3ED0-CEC1-392B-BC9AF1A0978D}"/>
                </a:ext>
              </a:extLst>
            </p:cNvPr>
            <p:cNvSpPr txBox="1"/>
            <p:nvPr/>
          </p:nvSpPr>
          <p:spPr>
            <a:xfrm>
              <a:off x="3894148" y="3116773"/>
              <a:ext cx="3828660" cy="630942"/>
            </a:xfrm>
            <a:prstGeom prst="rect">
              <a:avLst/>
            </a:prstGeom>
            <a:noFill/>
            <a:ln>
              <a:noFill/>
            </a:ln>
          </p:spPr>
          <p:txBody>
            <a:bodyPr vert="horz" wrap="square" lIns="91440" tIns="45720" rIns="91440" bIns="45720" anchor="t">
              <a:spAutoFit/>
            </a:bodyPr>
            <a:lstStyle/>
            <a:p>
              <a:pPr lvl="0" algn="ctr" defTabSz="1028836">
                <a:spcAft>
                  <a:spcPct val="0"/>
                </a:spcAft>
                <a:buClr>
                  <a:srgbClr val="000000"/>
                </a:buClr>
                <a:buNone/>
                <a:defRPr/>
              </a:pPr>
              <a:r>
                <a:rPr kumimoji="1" lang="ko-KR" altLang="en-US" sz="3500" b="1" dirty="0">
                  <a:solidFill>
                    <a:srgbClr val="000000"/>
                  </a:solidFill>
                  <a:effectLst/>
                  <a:latin typeface="맑은 고딕"/>
                  <a:ea typeface="맑은 고딕"/>
                </a:rPr>
                <a:t>기대 효과</a:t>
              </a:r>
              <a:endParaRPr kumimoji="1" lang="ko-KR" altLang="en-US" sz="3500" b="1" dirty="0">
                <a:solidFill>
                  <a:srgbClr val="000000"/>
                </a:solidFill>
                <a:latin typeface="맑은 고딕"/>
                <a:ea typeface="맑은 고딕"/>
              </a:endParaRPr>
            </a:p>
          </p:txBody>
        </p:sp>
        <p:sp>
          <p:nvSpPr>
            <p:cNvPr id="4" name="TextBox 7174">
              <a:extLst>
                <a:ext uri="{FF2B5EF4-FFF2-40B4-BE49-F238E27FC236}">
                  <a16:creationId xmlns:a16="http://schemas.microsoft.com/office/drawing/2014/main" id="{A3C3BE46-36FB-EBA2-E835-44F0DB8A4E55}"/>
                </a:ext>
              </a:extLst>
            </p:cNvPr>
            <p:cNvSpPr txBox="1"/>
            <p:nvPr/>
          </p:nvSpPr>
          <p:spPr>
            <a:xfrm>
              <a:off x="4531498" y="3838376"/>
              <a:ext cx="2645511" cy="45719"/>
            </a:xfrm>
            <a:prstGeom prst="rect">
              <a:avLst/>
            </a:prstGeom>
            <a:solidFill>
              <a:srgbClr val="000000">
                <a:alpha val="100000"/>
              </a:srgbClr>
            </a:solidFill>
            <a:ln w="25400">
              <a:solidFill>
                <a:schemeClr val="dk2"/>
              </a:solidFill>
            </a:ln>
          </p:spPr>
          <p:txBody>
            <a:bodyPr vert="horz" wrap="none" lIns="91440" tIns="45720" rIns="91440" bIns="45720" anchor="t">
              <a:noAutofit/>
            </a:bodyPr>
            <a:lstStyle/>
            <a:p>
              <a:pPr marL="0" lvl="0" indent="0" algn="l" defTabSz="914400" rtl="0" eaLnBrk="1" latinLnBrk="1" hangingPunct="1">
                <a:lnSpc>
                  <a:spcPct val="100000"/>
                </a:lnSpc>
                <a:spcBef>
                  <a:spcPct val="30000"/>
                </a:spcBef>
                <a:spcAft>
                  <a:spcPct val="0"/>
                </a:spcAft>
                <a:buNone/>
                <a:defRPr/>
              </a:pPr>
              <a:endParaRPr kumimoji="1" lang="ko-KR" altLang="en-US" sz="1200" b="0" i="0" u="none" strike="noStrike" kern="1200" cap="none" spc="0" normalizeH="0" baseline="0" dirty="0">
                <a:solidFill>
                  <a:srgbClr val="000000"/>
                </a:solidFill>
                <a:latin typeface="맑은 고딕"/>
                <a:ea typeface="맑은 고딕"/>
              </a:endParaRPr>
            </a:p>
          </p:txBody>
        </p:sp>
      </p:gr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222AD21D-1CBB-8CA3-F31F-943671388B82}"/>
              </a:ext>
            </a:extLst>
          </p:cNvPr>
          <p:cNvSpPr txBox="1"/>
          <p:nvPr/>
        </p:nvSpPr>
        <p:spPr>
          <a:xfrm>
            <a:off x="311071" y="858696"/>
            <a:ext cx="11564441" cy="5761540"/>
          </a:xfrm>
          <a:prstGeom prst="rect">
            <a:avLst/>
          </a:prstGeom>
          <a:solidFill>
            <a:srgbClr val="FFFFFF">
              <a:alpha val="85000"/>
            </a:srgbClr>
          </a:solidFill>
          <a:ln w="19089" cap="flat" cmpd="sng" algn="ctr">
            <a:solidFill>
              <a:srgbClr val="FFFFFF">
                <a:alpha val="100000"/>
              </a:srgbClr>
            </a:solidFill>
            <a:prstDash val="solid"/>
            <a:round/>
            <a:headEnd w="med" len="med"/>
            <a:tailEnd w="med" len="med"/>
          </a:ln>
        </p:spPr>
        <p:txBody>
          <a:bodyPr vert="horz" wrap="none" lIns="91440" tIns="45720" rIns="91440" bIns="45720" anchor="t">
            <a:noAutofit/>
          </a:bodyPr>
          <a:lstStyle/>
          <a:p>
            <a:pPr marL="0" lvl="0" indent="0" algn="l" rtl="0" eaLnBrk="1" latinLnBrk="1" hangingPunct="1">
              <a:lnSpc>
                <a:spcPct val="100000"/>
              </a:lnSpc>
              <a:spcBef>
                <a:spcPct val="30000"/>
              </a:spcBef>
              <a:spcAft>
                <a:spcPct val="0"/>
              </a:spcAft>
              <a:buNone/>
              <a:defRPr/>
            </a:pPr>
            <a:endParaRPr kumimoji="1" lang="ko-KR" altLang="en-US" sz="1200" b="0" i="0" u="none" baseline="0">
              <a:solidFill>
                <a:schemeClr val="tx1"/>
              </a:solidFill>
              <a:latin typeface="Calibri"/>
              <a:ea typeface="Calibri"/>
            </a:endParaRPr>
          </a:p>
        </p:txBody>
      </p:sp>
      <p:grpSp>
        <p:nvGrpSpPr>
          <p:cNvPr id="20492" name="그룹 20491"/>
          <p:cNvGrpSpPr/>
          <p:nvPr/>
        </p:nvGrpSpPr>
        <p:grpSpPr>
          <a:xfrm>
            <a:off x="0" y="97410"/>
            <a:ext cx="2708350" cy="472185"/>
            <a:chOff x="0" y="97410"/>
            <a:chExt cx="2708350" cy="472185"/>
          </a:xfrm>
        </p:grpSpPr>
        <p:sp>
          <p:nvSpPr>
            <p:cNvPr id="20493" name="TextBox 3"/>
            <p:cNvSpPr txBox="1"/>
            <p:nvPr/>
          </p:nvSpPr>
          <p:spPr>
            <a:xfrm>
              <a:off x="104775" y="97410"/>
              <a:ext cx="2603575" cy="472185"/>
            </a:xfrm>
            <a:prstGeom prst="rect">
              <a:avLst/>
            </a:prstGeom>
          </p:spPr>
          <p:txBody>
            <a:bodyPr wrap="square">
              <a:spAutoFit/>
            </a:bodyPr>
            <a:lstStyle/>
            <a:p>
              <a:pPr marL="0" indent="0" algn="l" defTabSz="914400" rtl="0" eaLnBrk="1" latinLnBrk="1" hangingPunct="1">
                <a:lnSpc>
                  <a:spcPct val="100000"/>
                </a:lnSpc>
                <a:spcBef>
                  <a:spcPct val="0"/>
                </a:spcBef>
                <a:spcAft>
                  <a:spcPts val="0"/>
                </a:spcAft>
                <a:buNone/>
                <a:defRPr/>
              </a:pPr>
              <a:r>
                <a:rPr kumimoji="0" lang="ko-KR" altLang="en-US" sz="2500" b="1" i="0" u="none" strike="noStrike" kern="1200" cap="none" spc="0" normalizeH="0" baseline="0">
                  <a:ln w="9525">
                    <a:solidFill>
                      <a:srgbClr val="BFBFBF"/>
                    </a:solidFill>
                  </a:ln>
                  <a:solidFill>
                    <a:srgbClr val="FFFFFF"/>
                  </a:solidFill>
                  <a:latin typeface="맑은 고딕"/>
                  <a:ea typeface="맑은 고딕"/>
                </a:rPr>
                <a:t>기대 효과</a:t>
              </a:r>
            </a:p>
          </p:txBody>
        </p:sp>
        <p:sp>
          <p:nvSpPr>
            <p:cNvPr id="20494" name="직사각형 4"/>
            <p:cNvSpPr/>
            <p:nvPr/>
          </p:nvSpPr>
          <p:spPr>
            <a:xfrm>
              <a:off x="0" y="116461"/>
              <a:ext cx="101357" cy="429871"/>
            </a:xfrm>
            <a:prstGeom prst="rect">
              <a:avLst/>
            </a:prstGeom>
            <a:solidFill>
              <a:srgbClr val="FF843A">
                <a:alpha val="100000"/>
              </a:srgbClr>
            </a:solidFill>
            <a:ln w="19050" cap="flat" cmpd="sng" algn="ctr">
              <a:noFill/>
              <a:prstDash val="solid"/>
              <a:headEnd w="med" len="med"/>
              <a:tailEnd w="med" len="med"/>
            </a:ln>
          </p:spPr>
          <p:txBody>
            <a:bodyPr anchor="ctr"/>
            <a:lstStyle/>
            <a:p>
              <a:pPr marL="0" indent="0" algn="ctr" defTabSz="914400" rtl="0" eaLnBrk="1" latinLnBrk="1" hangingPunct="1">
                <a:lnSpc>
                  <a:spcPct val="100000"/>
                </a:lnSpc>
                <a:spcBef>
                  <a:spcPct val="0"/>
                </a:spcBef>
                <a:spcAft>
                  <a:spcPts val="0"/>
                </a:spcAft>
                <a:buNone/>
                <a:defRPr/>
              </a:pPr>
              <a:endParaRPr kumimoji="0" lang="en-US" altLang="ko-KR" sz="2100" b="0" i="0" u="none" strike="noStrike" kern="1200" cap="none" spc="0" normalizeH="0" baseline="0">
                <a:solidFill>
                  <a:srgbClr val="FFFFFF"/>
                </a:solidFill>
                <a:latin typeface="Calibri"/>
                <a:ea typeface="맑은 고딕"/>
                <a:cs typeface="Calibri"/>
              </a:endParaRPr>
            </a:p>
          </p:txBody>
        </p:sp>
      </p:grpSp>
      <p:sp>
        <p:nvSpPr>
          <p:cNvPr id="20497" name="직사각형 8"/>
          <p:cNvSpPr/>
          <p:nvPr/>
        </p:nvSpPr>
        <p:spPr>
          <a:xfrm>
            <a:off x="402677" y="978494"/>
            <a:ext cx="4178375" cy="360135"/>
          </a:xfrm>
          <a:prstGeom prst="rect">
            <a:avLst/>
          </a:prstGeom>
          <a:solidFill>
            <a:schemeClr val="bg1">
              <a:lumMod val="85000"/>
            </a:schemeClr>
          </a:solidFill>
          <a:ln w="25400" cap="flat" cmpd="sng" algn="ctr">
            <a:noFill/>
            <a:prstDash val="solid"/>
          </a:ln>
        </p:spPr>
        <p:txBody>
          <a:bodyPr anchor="ctr"/>
          <a:lstStyle/>
          <a:p>
            <a:pPr marL="0" marR="0" lvl="0" indent="0" algn="l" defTabSz="914400" rtl="0" eaLnBrk="0" latinLnBrk="1" hangingPunct="0">
              <a:lnSpc>
                <a:spcPct val="100000"/>
              </a:lnSpc>
              <a:spcBef>
                <a:spcPct val="30000"/>
              </a:spcBef>
              <a:spcAft>
                <a:spcPct val="0"/>
              </a:spcAft>
              <a:buClrTx/>
              <a:buFont typeface="Arial"/>
              <a:buNone/>
              <a:defRPr/>
            </a:pPr>
            <a:r>
              <a:rPr kumimoji="1" lang="ko-KR" altLang="en-US" sz="1900" b="1" i="0" u="none" strike="noStrike" kern="1200" cap="none" spc="0" normalizeH="0" baseline="0" dirty="0">
                <a:solidFill>
                  <a:srgbClr val="000000"/>
                </a:solidFill>
                <a:effectLst/>
                <a:uLnTx/>
                <a:uFillTx/>
                <a:latin typeface="맑은 고딕"/>
                <a:ea typeface="맑은 고딕"/>
                <a:cs typeface="Arial"/>
              </a:rPr>
              <a:t>쓰레기 배출량 감소 및 관광객 유치</a:t>
            </a:r>
            <a:endParaRPr kumimoji="1" lang="ko-KR" altLang="en-US" sz="1900" b="1" i="0" u="none" strike="noStrike" kern="1200" cap="none" spc="0" normalizeH="0" baseline="0" dirty="0">
              <a:solidFill>
                <a:srgbClr val="000000"/>
              </a:solidFill>
              <a:latin typeface="맑은 고딕"/>
              <a:ea typeface="맑은 고딕"/>
              <a:cs typeface="Arial"/>
            </a:endParaRPr>
          </a:p>
        </p:txBody>
      </p:sp>
      <p:cxnSp>
        <p:nvCxnSpPr>
          <p:cNvPr id="20498" name="직선 연결선 11275"/>
          <p:cNvCxnSpPr/>
          <p:nvPr/>
        </p:nvCxnSpPr>
        <p:spPr>
          <a:xfrm>
            <a:off x="886241" y="6236465"/>
            <a:ext cx="8736701" cy="0"/>
          </a:xfrm>
          <a:prstGeom prst="line">
            <a:avLst/>
          </a:prstGeom>
          <a:noFill/>
          <a:ln w="25400" cap="flat" cmpd="sng" algn="ctr">
            <a:solidFill>
              <a:srgbClr val="FFB689">
                <a:alpha val="100000"/>
              </a:srgbClr>
            </a:solidFill>
            <a:prstDash val="solid"/>
            <a:round/>
            <a:headEnd w="med" len="med"/>
            <a:tailEnd w="med" len="med"/>
          </a:ln>
        </p:spPr>
      </p:cxnSp>
      <p:sp>
        <p:nvSpPr>
          <p:cNvPr id="20499" name="이등변 삼각형 11276"/>
          <p:cNvSpPr/>
          <p:nvPr/>
        </p:nvSpPr>
        <p:spPr>
          <a:xfrm rot="5400000">
            <a:off x="581416" y="5889829"/>
            <a:ext cx="285729" cy="209427"/>
          </a:xfrm>
          <a:prstGeom prst="triangle">
            <a:avLst>
              <a:gd name="adj" fmla="val 50000"/>
            </a:avLst>
          </a:prstGeom>
          <a:solidFill>
            <a:srgbClr val="FF843A">
              <a:alpha val="100000"/>
            </a:srgbClr>
          </a:solidFill>
          <a:ln w="19089" cap="flat" cmpd="sng" algn="ctr">
            <a:noFill/>
            <a:prstDash val="solid"/>
            <a:round/>
            <a:headEnd w="med" len="med"/>
            <a:tailEnd w="med" len="med"/>
          </a:ln>
        </p:spPr>
        <p:txBody>
          <a:bodyPr vert="horz" wrap="none" lIns="91440" tIns="45720" rIns="91440" bIns="45720" anchor="t">
            <a:noAutofit/>
          </a:bodyPr>
          <a:lstStyle/>
          <a:p>
            <a:pPr marL="0" lvl="0" indent="0" algn="l" defTabSz="914400" rtl="0" eaLnBrk="1" latinLnBrk="1" hangingPunct="1">
              <a:lnSpc>
                <a:spcPct val="100000"/>
              </a:lnSpc>
              <a:spcBef>
                <a:spcPct val="30000"/>
              </a:spcBef>
              <a:spcAft>
                <a:spcPct val="0"/>
              </a:spcAft>
              <a:buNone/>
              <a:defRPr/>
            </a:pPr>
            <a:endParaRPr kumimoji="1" lang="ko-KR" altLang="en-US" sz="1200" b="0" i="0" u="none" strike="noStrike" kern="1200" cap="none" spc="0" normalizeH="0" baseline="0">
              <a:solidFill>
                <a:srgbClr val="000000"/>
              </a:solidFill>
              <a:latin typeface="Calibri"/>
              <a:ea typeface="Calibri"/>
            </a:endParaRPr>
          </a:p>
        </p:txBody>
      </p:sp>
      <p:sp>
        <p:nvSpPr>
          <p:cNvPr id="20500" name="TextBox 11277"/>
          <p:cNvSpPr txBox="1"/>
          <p:nvPr/>
        </p:nvSpPr>
        <p:spPr>
          <a:xfrm>
            <a:off x="824856" y="5804303"/>
            <a:ext cx="8553459" cy="413617"/>
          </a:xfrm>
          <a:prstGeom prst="rect">
            <a:avLst/>
          </a:prstGeom>
          <a:noFill/>
          <a:ln>
            <a:noFill/>
          </a:ln>
        </p:spPr>
        <p:txBody>
          <a:bodyPr vert="horz" wrap="none" lIns="91440" tIns="45720" rIns="91440" bIns="45720" anchor="t">
            <a:spAutoFit/>
          </a:bodyPr>
          <a:lstStyle/>
          <a:p>
            <a:pPr marL="0" lvl="0" indent="0" algn="l" defTabSz="1028836" rtl="0" eaLnBrk="1" latinLnBrk="1" hangingPunct="1">
              <a:lnSpc>
                <a:spcPct val="100000"/>
              </a:lnSpc>
              <a:spcBef>
                <a:spcPct val="0"/>
              </a:spcBef>
              <a:spcAft>
                <a:spcPct val="0"/>
              </a:spcAft>
              <a:buNone/>
              <a:defRPr/>
            </a:pPr>
            <a:r>
              <a:rPr kumimoji="1" lang="ko-KR" altLang="en-US" sz="2100" b="1" i="0" u="none" strike="noStrike" kern="1200" cap="none" spc="0" normalizeH="0" baseline="0">
                <a:solidFill>
                  <a:srgbClr val="000000"/>
                </a:solidFill>
                <a:latin typeface="Calibri"/>
                <a:ea typeface="맑은 고딕"/>
                <a:cs typeface="+mn-cs"/>
              </a:rPr>
              <a:t>자연경관을 해치는 쓰레기 배출 감소로 더 많은 제주도 관광객 유치 성공</a:t>
            </a:r>
          </a:p>
        </p:txBody>
      </p:sp>
      <p:pic>
        <p:nvPicPr>
          <p:cNvPr id="20503" name="그림 20502"/>
          <p:cNvPicPr>
            <a:picLocks noChangeAspect="1"/>
          </p:cNvPicPr>
          <p:nvPr/>
        </p:nvPicPr>
        <p:blipFill rotWithShape="1">
          <a:blip r:embed="rId3"/>
          <a:stretch>
            <a:fillRect/>
          </a:stretch>
        </p:blipFill>
        <p:spPr>
          <a:xfrm>
            <a:off x="7966321" y="2016770"/>
            <a:ext cx="3673377" cy="3188674"/>
          </a:xfrm>
          <a:prstGeom prst="rect">
            <a:avLst/>
          </a:prstGeom>
        </p:spPr>
      </p:pic>
      <p:pic>
        <p:nvPicPr>
          <p:cNvPr id="2" name="그림 1">
            <a:extLst>
              <a:ext uri="{FF2B5EF4-FFF2-40B4-BE49-F238E27FC236}">
                <a16:creationId xmlns:a16="http://schemas.microsoft.com/office/drawing/2014/main" id="{D91C39DE-A610-8D5E-34E9-A64EC0E202CD}"/>
              </a:ext>
            </a:extLst>
          </p:cNvPr>
          <p:cNvPicPr>
            <a:picLocks noChangeAspect="1"/>
          </p:cNvPicPr>
          <p:nvPr/>
        </p:nvPicPr>
        <p:blipFill rotWithShape="1">
          <a:blip r:embed="rId4"/>
          <a:stretch>
            <a:fillRect/>
          </a:stretch>
        </p:blipFill>
        <p:spPr>
          <a:xfrm>
            <a:off x="535105" y="1951794"/>
            <a:ext cx="3541758" cy="3420347"/>
          </a:xfrm>
          <a:prstGeom prst="rect">
            <a:avLst/>
          </a:prstGeom>
        </p:spPr>
      </p:pic>
      <p:sp>
        <p:nvSpPr>
          <p:cNvPr id="3" name="화살표: 오른쪽 2">
            <a:extLst>
              <a:ext uri="{FF2B5EF4-FFF2-40B4-BE49-F238E27FC236}">
                <a16:creationId xmlns:a16="http://schemas.microsoft.com/office/drawing/2014/main" id="{CAC011B1-E0F7-BE65-6D15-E4668A3F1AD2}"/>
              </a:ext>
            </a:extLst>
          </p:cNvPr>
          <p:cNvSpPr/>
          <p:nvPr/>
        </p:nvSpPr>
        <p:spPr>
          <a:xfrm rot="5414244">
            <a:off x="2829475" y="2540777"/>
            <a:ext cx="1032816" cy="672425"/>
          </a:xfrm>
          <a:prstGeom prst="rightArrow">
            <a:avLst>
              <a:gd name="adj1" fmla="val 50000"/>
              <a:gd name="adj2" fmla="val 50000"/>
            </a:avLst>
          </a:prstGeom>
          <a:solidFill>
            <a:srgbClr val="6182D6">
              <a:alpha val="100000"/>
            </a:srgbClr>
          </a:solidFill>
          <a:ln w="19050" cap="flat" cmpd="sng" algn="ctr">
            <a:noFill/>
            <a:prstDash val="solid"/>
          </a:ln>
        </p:spPr>
        <p:txBody>
          <a:bodyPr anchor="ctr"/>
          <a:lstStyle>
            <a:lvl1pPr marL="0" indent="0" algn="l" defTabSz="232257" rtl="0">
              <a:lnSpc>
                <a:spcPct val="100000"/>
              </a:lnSpc>
              <a:spcBef>
                <a:spcPct val="0"/>
              </a:spcBef>
              <a:spcAft>
                <a:spcPts val="0"/>
              </a:spcAft>
              <a:defRPr kumimoji="0" sz="1800" b="0" i="0" u="none" strike="noStrike" kern="1200" cap="none" spc="0" normalizeH="0" baseline="0">
                <a:solidFill>
                  <a:schemeClr val="tx1"/>
                </a:solidFill>
                <a:latin typeface="+mn-lt"/>
                <a:ea typeface="+mn-ea"/>
                <a:cs typeface="+mn-cs"/>
              </a:defRPr>
            </a:lvl1pPr>
          </a:lstStyle>
          <a:p>
            <a:pPr marL="0" indent="0" algn="ctr" defTabSz="914400" rtl="0" eaLnBrk="1" latinLnBrk="1" hangingPunct="1">
              <a:lnSpc>
                <a:spcPct val="100000"/>
              </a:lnSpc>
              <a:spcBef>
                <a:spcPct val="0"/>
              </a:spcBef>
              <a:spcAft>
                <a:spcPts val="0"/>
              </a:spcAft>
              <a:buNone/>
              <a:defRPr/>
            </a:pPr>
            <a:endParaRPr kumimoji="0" lang="ko-KR" altLang="en-US" sz="1800" b="0" i="0" u="none" strike="noStrike" kern="1200" cap="none" spc="0" normalizeH="0" baseline="0">
              <a:solidFill>
                <a:srgbClr val="FFFFFF"/>
              </a:solidFill>
              <a:latin typeface="Calibri"/>
              <a:ea typeface="Calibri"/>
              <a:cs typeface="Calibri"/>
            </a:endParaRPr>
          </a:p>
        </p:txBody>
      </p:sp>
      <p:pic>
        <p:nvPicPr>
          <p:cNvPr id="6" name="그림 5">
            <a:extLst>
              <a:ext uri="{FF2B5EF4-FFF2-40B4-BE49-F238E27FC236}">
                <a16:creationId xmlns:a16="http://schemas.microsoft.com/office/drawing/2014/main" id="{121474EB-77C3-19F3-C0DC-D274267DE877}"/>
              </a:ext>
            </a:extLst>
          </p:cNvPr>
          <p:cNvPicPr>
            <a:picLocks noChangeAspect="1"/>
          </p:cNvPicPr>
          <p:nvPr/>
        </p:nvPicPr>
        <p:blipFill>
          <a:blip r:embed="rId5"/>
          <a:stretch>
            <a:fillRect/>
          </a:stretch>
        </p:blipFill>
        <p:spPr>
          <a:xfrm>
            <a:off x="4509025" y="2036257"/>
            <a:ext cx="3084327" cy="2881080"/>
          </a:xfrm>
          <a:prstGeom prst="rect">
            <a:avLst/>
          </a:prstGeom>
        </p:spPr>
      </p:pic>
      <p:sp>
        <p:nvSpPr>
          <p:cNvPr id="7" name="TextBox 6">
            <a:extLst>
              <a:ext uri="{FF2B5EF4-FFF2-40B4-BE49-F238E27FC236}">
                <a16:creationId xmlns:a16="http://schemas.microsoft.com/office/drawing/2014/main" id="{A4778BA7-7A7D-A6FF-530B-AFDBEDB89F0A}"/>
              </a:ext>
            </a:extLst>
          </p:cNvPr>
          <p:cNvSpPr txBox="1"/>
          <p:nvPr/>
        </p:nvSpPr>
        <p:spPr>
          <a:xfrm>
            <a:off x="1070693" y="1640862"/>
            <a:ext cx="2357927" cy="251340"/>
          </a:xfrm>
          <a:prstGeom prst="rect">
            <a:avLst/>
          </a:prstGeom>
          <a:solidFill>
            <a:schemeClr val="accent6">
              <a:lumMod val="40000"/>
              <a:lumOff val="60000"/>
            </a:schemeClr>
          </a:solidFill>
          <a:ln>
            <a:noFill/>
          </a:ln>
        </p:spPr>
        <p:txBody>
          <a:bodyPr vert="horz" lIns="91440" tIns="45720" rIns="91440" bIns="45720" anchor="ctr">
            <a:noAutofit/>
          </a:bodyPr>
          <a:lstStyle/>
          <a:p>
            <a:pPr marL="0" marR="0" lvl="0" indent="0" algn="ctr" defTabSz="914400" rtl="0" eaLnBrk="0" latinLnBrk="1" hangingPunct="0">
              <a:lnSpc>
                <a:spcPct val="100000"/>
              </a:lnSpc>
              <a:spcBef>
                <a:spcPct val="30000"/>
              </a:spcBef>
              <a:spcAft>
                <a:spcPct val="0"/>
              </a:spcAft>
              <a:buClr>
                <a:srgbClr val="000000"/>
              </a:buClr>
              <a:buFont typeface="Arial"/>
              <a:buNone/>
              <a:defRPr/>
            </a:pPr>
            <a:r>
              <a:rPr kumimoji="1" lang="ko-KR" altLang="en-US" sz="1050" b="1" i="0" u="none" strike="noStrike" kern="0" cap="none" spc="0" normalizeH="0" baseline="0" dirty="0">
                <a:solidFill>
                  <a:srgbClr val="000000"/>
                </a:solidFill>
                <a:latin typeface="맑은 고딕"/>
                <a:ea typeface="맑은 고딕"/>
                <a:sym typeface="Wingdings"/>
              </a:rPr>
              <a:t>쓰레기 배출량 감소</a:t>
            </a:r>
          </a:p>
        </p:txBody>
      </p:sp>
      <p:sp>
        <p:nvSpPr>
          <p:cNvPr id="8" name="TextBox 6">
            <a:extLst>
              <a:ext uri="{FF2B5EF4-FFF2-40B4-BE49-F238E27FC236}">
                <a16:creationId xmlns:a16="http://schemas.microsoft.com/office/drawing/2014/main" id="{500F42CE-6D15-5CCF-9308-8A85862BBAF0}"/>
              </a:ext>
            </a:extLst>
          </p:cNvPr>
          <p:cNvSpPr txBox="1"/>
          <p:nvPr/>
        </p:nvSpPr>
        <p:spPr>
          <a:xfrm>
            <a:off x="4888124" y="1640862"/>
            <a:ext cx="2357927" cy="251340"/>
          </a:xfrm>
          <a:prstGeom prst="rect">
            <a:avLst/>
          </a:prstGeom>
          <a:solidFill>
            <a:schemeClr val="accent6">
              <a:lumMod val="40000"/>
              <a:lumOff val="60000"/>
            </a:schemeClr>
          </a:solidFill>
          <a:ln>
            <a:noFill/>
          </a:ln>
        </p:spPr>
        <p:txBody>
          <a:bodyPr vert="horz" lIns="91440" tIns="45720" rIns="91440" bIns="45720" anchor="ctr">
            <a:noAutofit/>
          </a:bodyPr>
          <a:lstStyle/>
          <a:p>
            <a:pPr marL="0" marR="0" lvl="0" indent="0" algn="ctr" defTabSz="914400" rtl="0" eaLnBrk="0" latinLnBrk="1" hangingPunct="0">
              <a:lnSpc>
                <a:spcPct val="100000"/>
              </a:lnSpc>
              <a:spcBef>
                <a:spcPct val="30000"/>
              </a:spcBef>
              <a:spcAft>
                <a:spcPct val="0"/>
              </a:spcAft>
              <a:buClr>
                <a:srgbClr val="000000"/>
              </a:buClr>
              <a:buFont typeface="Arial"/>
              <a:buNone/>
              <a:defRPr/>
            </a:pPr>
            <a:r>
              <a:rPr kumimoji="1" lang="ko-KR" altLang="en-US" sz="1050" b="1" i="0" u="none" strike="noStrike" kern="0" cap="none" spc="0" normalizeH="0" baseline="0" dirty="0">
                <a:solidFill>
                  <a:srgbClr val="000000"/>
                </a:solidFill>
                <a:latin typeface="맑은 고딕"/>
                <a:ea typeface="맑은 고딕"/>
                <a:sym typeface="Wingdings"/>
              </a:rPr>
              <a:t>아름다운 자연경관과 생태계</a:t>
            </a:r>
          </a:p>
        </p:txBody>
      </p:sp>
      <p:sp>
        <p:nvSpPr>
          <p:cNvPr id="9" name="TextBox 6">
            <a:extLst>
              <a:ext uri="{FF2B5EF4-FFF2-40B4-BE49-F238E27FC236}">
                <a16:creationId xmlns:a16="http://schemas.microsoft.com/office/drawing/2014/main" id="{600AABFA-73BB-C1D7-9B98-BE4B0840E729}"/>
              </a:ext>
            </a:extLst>
          </p:cNvPr>
          <p:cNvSpPr txBox="1"/>
          <p:nvPr/>
        </p:nvSpPr>
        <p:spPr>
          <a:xfrm>
            <a:off x="8633528" y="1640862"/>
            <a:ext cx="2357927" cy="251340"/>
          </a:xfrm>
          <a:prstGeom prst="rect">
            <a:avLst/>
          </a:prstGeom>
          <a:solidFill>
            <a:schemeClr val="accent6">
              <a:lumMod val="40000"/>
              <a:lumOff val="60000"/>
            </a:schemeClr>
          </a:solidFill>
          <a:ln>
            <a:noFill/>
          </a:ln>
        </p:spPr>
        <p:txBody>
          <a:bodyPr vert="horz" lIns="91440" tIns="45720" rIns="91440" bIns="45720" anchor="ctr">
            <a:noAutofit/>
          </a:bodyPr>
          <a:lstStyle/>
          <a:p>
            <a:pPr marL="0" marR="0" lvl="0" indent="0" algn="ctr" defTabSz="914400" rtl="0" eaLnBrk="0" latinLnBrk="1" hangingPunct="0">
              <a:lnSpc>
                <a:spcPct val="100000"/>
              </a:lnSpc>
              <a:spcBef>
                <a:spcPct val="30000"/>
              </a:spcBef>
              <a:spcAft>
                <a:spcPct val="0"/>
              </a:spcAft>
              <a:buClr>
                <a:srgbClr val="000000"/>
              </a:buClr>
              <a:buFont typeface="Arial"/>
              <a:buNone/>
              <a:defRPr/>
            </a:pPr>
            <a:r>
              <a:rPr kumimoji="1" lang="en-US" altLang="ko-KR" sz="1050" b="1" i="0" u="none" strike="noStrike" kern="0" cap="none" spc="0" normalizeH="0" baseline="0" dirty="0">
                <a:solidFill>
                  <a:srgbClr val="000000"/>
                </a:solidFill>
                <a:latin typeface="맑은 고딕"/>
                <a:ea typeface="맑은 고딕"/>
                <a:sym typeface="Wingdings"/>
              </a:rPr>
              <a:t>‘23</a:t>
            </a:r>
            <a:r>
              <a:rPr kumimoji="1" lang="ko-KR" altLang="en-US" sz="1050" b="1" i="0" u="none" strike="noStrike" kern="0" cap="none" spc="0" normalizeH="0" baseline="0" dirty="0">
                <a:solidFill>
                  <a:srgbClr val="000000"/>
                </a:solidFill>
                <a:latin typeface="맑은 고딕"/>
                <a:ea typeface="맑은 고딕"/>
                <a:sym typeface="Wingdings"/>
              </a:rPr>
              <a:t>년 제주도 관광객 수 증가</a:t>
            </a:r>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60" name="그림 19459"/>
          <p:cNvPicPr>
            <a:picLocks noChangeAspect="1"/>
          </p:cNvPicPr>
          <p:nvPr/>
        </p:nvPicPr>
        <p:blipFill rotWithShape="1">
          <a:blip r:embed="rId2">
            <a:lum/>
          </a:blip>
          <a:stretch>
            <a:fillRect/>
          </a:stretch>
        </p:blipFill>
        <p:spPr>
          <a:xfrm>
            <a:off x="0" y="0"/>
            <a:ext cx="4701342" cy="6855173"/>
          </a:xfrm>
          <a:prstGeom prst="rect">
            <a:avLst/>
          </a:prstGeom>
          <a:noFill/>
          <a:ln>
            <a:noFill/>
          </a:ln>
        </p:spPr>
      </p:pic>
      <p:sp>
        <p:nvSpPr>
          <p:cNvPr id="19461" name="직사각형 19460"/>
          <p:cNvSpPr>
            <a:spLocks noChangeAspect="1" noTextEdit="1"/>
          </p:cNvSpPr>
          <p:nvPr/>
        </p:nvSpPr>
        <p:spPr>
          <a:xfrm>
            <a:off x="7617026" y="0"/>
            <a:ext cx="4579102" cy="6855173"/>
          </a:xfrm>
          <a:prstGeom prst="rect">
            <a:avLst/>
          </a:prstGeom>
          <a:noFill/>
          <a:ln>
            <a:noFill/>
          </a:ln>
        </p:spPr>
      </p:sp>
      <p:pic>
        <p:nvPicPr>
          <p:cNvPr id="19462" name="그림 19461"/>
          <p:cNvPicPr>
            <a:picLocks noChangeAspect="1"/>
          </p:cNvPicPr>
          <p:nvPr/>
        </p:nvPicPr>
        <p:blipFill rotWithShape="1">
          <a:blip r:embed="rId3">
            <a:lum/>
          </a:blip>
          <a:stretch>
            <a:fillRect/>
          </a:stretch>
        </p:blipFill>
        <p:spPr>
          <a:xfrm>
            <a:off x="7607481" y="0"/>
            <a:ext cx="4579102" cy="6855173"/>
          </a:xfrm>
          <a:prstGeom prst="rect">
            <a:avLst/>
          </a:prstGeom>
          <a:noFill/>
          <a:ln>
            <a:noFill/>
          </a:ln>
        </p:spPr>
      </p:pic>
      <p:sp>
        <p:nvSpPr>
          <p:cNvPr id="19463" name="순서도: 데이터 19462"/>
          <p:cNvSpPr/>
          <p:nvPr/>
        </p:nvSpPr>
        <p:spPr>
          <a:xfrm>
            <a:off x="3688701" y="0"/>
            <a:ext cx="5094912" cy="6855173"/>
          </a:xfrm>
          <a:prstGeom prst="flowChartInputOutput">
            <a:avLst/>
          </a:prstGeom>
          <a:solidFill>
            <a:srgbClr val="FFFFFF">
              <a:alpha val="100000"/>
            </a:srgbClr>
          </a:solidFill>
          <a:ln>
            <a:noFill/>
          </a:ln>
        </p:spPr>
        <p:style>
          <a:lnRef idx="2">
            <a:schemeClr val="accent1">
              <a:shade val="20000"/>
            </a:schemeClr>
          </a:lnRef>
          <a:fillRef idx="1">
            <a:schemeClr val="accent1"/>
          </a:fillRef>
          <a:effectRef idx="0">
            <a:schemeClr val="accent1"/>
          </a:effectRef>
          <a:fontRef idx="minor">
            <a:schemeClr val="lt1"/>
          </a:fontRef>
        </p:style>
        <p:txBody>
          <a:bodyPr vert="horz" wrap="none" lIns="91440" tIns="45720" rIns="91440" bIns="45720" anchor="t">
            <a:noAutofit/>
          </a:bodyPr>
          <a:lstStyle/>
          <a:p>
            <a:pPr marL="0" lvl="0" indent="0" algn="l" rtl="0" eaLnBrk="1" latinLnBrk="1" hangingPunct="1">
              <a:lnSpc>
                <a:spcPct val="100000"/>
              </a:lnSpc>
              <a:spcBef>
                <a:spcPct val="30000"/>
              </a:spcBef>
              <a:spcAft>
                <a:spcPct val="0"/>
              </a:spcAft>
              <a:buNone/>
              <a:defRPr/>
            </a:pPr>
            <a:endParaRPr kumimoji="1" lang="ko-KR" altLang="en-US" sz="1200" b="0" i="0" u="none" baseline="0">
              <a:solidFill>
                <a:schemeClr val="tx1"/>
              </a:solidFill>
              <a:latin typeface="Calibri"/>
              <a:ea typeface="Calibri"/>
            </a:endParaRPr>
          </a:p>
        </p:txBody>
      </p:sp>
      <p:grpSp>
        <p:nvGrpSpPr>
          <p:cNvPr id="2" name="그룹 1">
            <a:extLst>
              <a:ext uri="{FF2B5EF4-FFF2-40B4-BE49-F238E27FC236}">
                <a16:creationId xmlns:a16="http://schemas.microsoft.com/office/drawing/2014/main" id="{E1C80E47-69EC-9AEB-75D3-8449535249D7}"/>
              </a:ext>
            </a:extLst>
          </p:cNvPr>
          <p:cNvGrpSpPr/>
          <p:nvPr/>
        </p:nvGrpSpPr>
        <p:grpSpPr>
          <a:xfrm>
            <a:off x="4596260" y="3031263"/>
            <a:ext cx="3370061" cy="767322"/>
            <a:chOff x="3894148" y="3116773"/>
            <a:chExt cx="3828660" cy="767322"/>
          </a:xfrm>
        </p:grpSpPr>
        <p:sp>
          <p:nvSpPr>
            <p:cNvPr id="3" name="TextBox 10247">
              <a:extLst>
                <a:ext uri="{FF2B5EF4-FFF2-40B4-BE49-F238E27FC236}">
                  <a16:creationId xmlns:a16="http://schemas.microsoft.com/office/drawing/2014/main" id="{7F7AAD63-0372-C6B5-432F-C1C93DBDD4F2}"/>
                </a:ext>
              </a:extLst>
            </p:cNvPr>
            <p:cNvSpPr txBox="1"/>
            <p:nvPr/>
          </p:nvSpPr>
          <p:spPr>
            <a:xfrm>
              <a:off x="3894148" y="3116773"/>
              <a:ext cx="3828660" cy="630942"/>
            </a:xfrm>
            <a:prstGeom prst="rect">
              <a:avLst/>
            </a:prstGeom>
            <a:noFill/>
            <a:ln>
              <a:noFill/>
            </a:ln>
          </p:spPr>
          <p:txBody>
            <a:bodyPr vert="horz" wrap="square" lIns="91440" tIns="45720" rIns="91440" bIns="45720" anchor="t">
              <a:spAutoFit/>
            </a:bodyPr>
            <a:lstStyle/>
            <a:p>
              <a:pPr lvl="0" algn="ctr" defTabSz="1028836">
                <a:spcAft>
                  <a:spcPct val="0"/>
                </a:spcAft>
                <a:buClr>
                  <a:srgbClr val="000000"/>
                </a:buClr>
                <a:buNone/>
                <a:defRPr/>
              </a:pPr>
              <a:r>
                <a:rPr kumimoji="1" lang="ko-KR" altLang="en-US" sz="3500" b="1" dirty="0">
                  <a:solidFill>
                    <a:srgbClr val="000000"/>
                  </a:solidFill>
                  <a:effectLst/>
                  <a:latin typeface="맑은 고딕"/>
                  <a:ea typeface="맑은 고딕"/>
                </a:rPr>
                <a:t>자체 평가의견</a:t>
              </a:r>
              <a:endParaRPr kumimoji="1" lang="ko-KR" altLang="en-US" sz="3500" b="1" dirty="0">
                <a:solidFill>
                  <a:srgbClr val="000000"/>
                </a:solidFill>
                <a:latin typeface="맑은 고딕"/>
                <a:ea typeface="맑은 고딕"/>
              </a:endParaRPr>
            </a:p>
          </p:txBody>
        </p:sp>
        <p:sp>
          <p:nvSpPr>
            <p:cNvPr id="4" name="TextBox 7174">
              <a:extLst>
                <a:ext uri="{FF2B5EF4-FFF2-40B4-BE49-F238E27FC236}">
                  <a16:creationId xmlns:a16="http://schemas.microsoft.com/office/drawing/2014/main" id="{B4033E09-631D-2DB1-527A-FA7FB376FFA0}"/>
                </a:ext>
              </a:extLst>
            </p:cNvPr>
            <p:cNvSpPr txBox="1"/>
            <p:nvPr/>
          </p:nvSpPr>
          <p:spPr>
            <a:xfrm>
              <a:off x="4286013" y="3838376"/>
              <a:ext cx="3109481" cy="45719"/>
            </a:xfrm>
            <a:prstGeom prst="rect">
              <a:avLst/>
            </a:prstGeom>
            <a:solidFill>
              <a:srgbClr val="000000">
                <a:alpha val="100000"/>
              </a:srgbClr>
            </a:solidFill>
            <a:ln w="25400">
              <a:solidFill>
                <a:schemeClr val="dk2"/>
              </a:solidFill>
            </a:ln>
          </p:spPr>
          <p:txBody>
            <a:bodyPr vert="horz" wrap="none" lIns="91440" tIns="45720" rIns="91440" bIns="45720" anchor="t">
              <a:noAutofit/>
            </a:bodyPr>
            <a:lstStyle/>
            <a:p>
              <a:pPr marL="0" lvl="0" indent="0" algn="l" defTabSz="914400" rtl="0" eaLnBrk="1" latinLnBrk="1" hangingPunct="1">
                <a:lnSpc>
                  <a:spcPct val="100000"/>
                </a:lnSpc>
                <a:spcBef>
                  <a:spcPct val="30000"/>
                </a:spcBef>
                <a:spcAft>
                  <a:spcPct val="0"/>
                </a:spcAft>
                <a:buNone/>
                <a:defRPr/>
              </a:pPr>
              <a:endParaRPr kumimoji="1" lang="ko-KR" altLang="en-US" sz="1200" b="0" i="0" u="none" strike="noStrike" kern="1200" cap="none" spc="0" normalizeH="0" baseline="0" dirty="0">
                <a:solidFill>
                  <a:srgbClr val="000000"/>
                </a:solidFill>
                <a:latin typeface="맑은 고딕"/>
                <a:ea typeface="맑은 고딕"/>
              </a:endParaRPr>
            </a:p>
          </p:txBody>
        </p:sp>
      </p:gr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2151BC4-E9BF-C733-766B-553C71F2841E}"/>
              </a:ext>
            </a:extLst>
          </p:cNvPr>
          <p:cNvSpPr txBox="1"/>
          <p:nvPr/>
        </p:nvSpPr>
        <p:spPr>
          <a:xfrm>
            <a:off x="311071" y="858696"/>
            <a:ext cx="11564441" cy="5761540"/>
          </a:xfrm>
          <a:prstGeom prst="rect">
            <a:avLst/>
          </a:prstGeom>
          <a:solidFill>
            <a:srgbClr val="FFFFFF">
              <a:alpha val="85000"/>
            </a:srgbClr>
          </a:solidFill>
          <a:ln w="19089" cap="flat" cmpd="sng" algn="ctr">
            <a:solidFill>
              <a:srgbClr val="FFFFFF">
                <a:alpha val="100000"/>
              </a:srgbClr>
            </a:solidFill>
            <a:prstDash val="solid"/>
            <a:round/>
            <a:headEnd w="med" len="med"/>
            <a:tailEnd w="med" len="med"/>
          </a:ln>
        </p:spPr>
        <p:txBody>
          <a:bodyPr vert="horz" wrap="none" lIns="91440" tIns="45720" rIns="91440" bIns="45720" anchor="t">
            <a:noAutofit/>
          </a:bodyPr>
          <a:lstStyle/>
          <a:p>
            <a:pPr marL="0" lvl="0" indent="0" algn="l" rtl="0" eaLnBrk="1" latinLnBrk="1" hangingPunct="1">
              <a:lnSpc>
                <a:spcPct val="100000"/>
              </a:lnSpc>
              <a:spcBef>
                <a:spcPct val="30000"/>
              </a:spcBef>
              <a:spcAft>
                <a:spcPct val="0"/>
              </a:spcAft>
              <a:buNone/>
              <a:defRPr/>
            </a:pPr>
            <a:endParaRPr kumimoji="1" lang="ko-KR" altLang="en-US" sz="1200" b="0" i="0" u="none" baseline="0">
              <a:solidFill>
                <a:schemeClr val="tx1"/>
              </a:solidFill>
              <a:latin typeface="Calibri"/>
              <a:ea typeface="Calibri"/>
            </a:endParaRPr>
          </a:p>
        </p:txBody>
      </p:sp>
      <p:grpSp>
        <p:nvGrpSpPr>
          <p:cNvPr id="20492" name="그룹 20491"/>
          <p:cNvGrpSpPr/>
          <p:nvPr/>
        </p:nvGrpSpPr>
        <p:grpSpPr>
          <a:xfrm>
            <a:off x="0" y="97410"/>
            <a:ext cx="2708350" cy="472185"/>
            <a:chOff x="0" y="97410"/>
            <a:chExt cx="2708350" cy="472185"/>
          </a:xfrm>
        </p:grpSpPr>
        <p:sp>
          <p:nvSpPr>
            <p:cNvPr id="20493" name="TextBox 3"/>
            <p:cNvSpPr txBox="1"/>
            <p:nvPr/>
          </p:nvSpPr>
          <p:spPr>
            <a:xfrm>
              <a:off x="104775" y="97410"/>
              <a:ext cx="2603575" cy="472185"/>
            </a:xfrm>
            <a:prstGeom prst="rect">
              <a:avLst/>
            </a:prstGeom>
          </p:spPr>
          <p:txBody>
            <a:bodyPr wrap="square">
              <a:spAutoFit/>
            </a:bodyPr>
            <a:lstStyle/>
            <a:p>
              <a:pPr marL="0" indent="0" algn="l" defTabSz="914400" rtl="0" eaLnBrk="1" latinLnBrk="1" hangingPunct="1">
                <a:lnSpc>
                  <a:spcPct val="100000"/>
                </a:lnSpc>
                <a:spcBef>
                  <a:spcPct val="0"/>
                </a:spcBef>
                <a:spcAft>
                  <a:spcPts val="0"/>
                </a:spcAft>
                <a:buNone/>
                <a:defRPr/>
              </a:pPr>
              <a:r>
                <a:rPr kumimoji="0" lang="ko-KR" altLang="en-US" sz="2500" b="1" i="0" u="none" strike="noStrike" kern="1200" cap="none" spc="0" normalizeH="0" baseline="0">
                  <a:ln w="9525">
                    <a:solidFill>
                      <a:srgbClr val="BFBFBF"/>
                    </a:solidFill>
                  </a:ln>
                  <a:solidFill>
                    <a:srgbClr val="FFFFFF"/>
                  </a:solidFill>
                  <a:latin typeface="맑은 고딕"/>
                  <a:ea typeface="맑은 고딕"/>
                </a:rPr>
                <a:t>자체 평가의견</a:t>
              </a:r>
            </a:p>
          </p:txBody>
        </p:sp>
        <p:sp>
          <p:nvSpPr>
            <p:cNvPr id="20494" name="직사각형 4"/>
            <p:cNvSpPr/>
            <p:nvPr/>
          </p:nvSpPr>
          <p:spPr>
            <a:xfrm>
              <a:off x="0" y="116461"/>
              <a:ext cx="101357" cy="429871"/>
            </a:xfrm>
            <a:prstGeom prst="rect">
              <a:avLst/>
            </a:prstGeom>
            <a:solidFill>
              <a:srgbClr val="FF843A">
                <a:alpha val="100000"/>
              </a:srgbClr>
            </a:solidFill>
            <a:ln w="19050" cap="flat" cmpd="sng" algn="ctr">
              <a:noFill/>
              <a:prstDash val="solid"/>
              <a:headEnd w="med" len="med"/>
              <a:tailEnd w="med" len="med"/>
            </a:ln>
          </p:spPr>
          <p:txBody>
            <a:bodyPr anchor="ctr"/>
            <a:lstStyle/>
            <a:p>
              <a:pPr marL="0" indent="0" algn="ctr" defTabSz="914400" rtl="0" eaLnBrk="1" latinLnBrk="1" hangingPunct="1">
                <a:lnSpc>
                  <a:spcPct val="100000"/>
                </a:lnSpc>
                <a:spcBef>
                  <a:spcPct val="0"/>
                </a:spcBef>
                <a:spcAft>
                  <a:spcPts val="0"/>
                </a:spcAft>
                <a:buNone/>
                <a:defRPr/>
              </a:pPr>
              <a:endParaRPr kumimoji="0" lang="en-US" altLang="ko-KR" sz="2100" b="0" i="0" u="none" strike="noStrike" kern="1200" cap="none" spc="0" normalizeH="0" baseline="0">
                <a:solidFill>
                  <a:srgbClr val="FFFFFF"/>
                </a:solidFill>
                <a:latin typeface="Calibri"/>
                <a:ea typeface="맑은 고딕"/>
                <a:cs typeface="Calibri"/>
              </a:endParaRPr>
            </a:p>
          </p:txBody>
        </p:sp>
      </p:grpSp>
      <p:graphicFrame>
        <p:nvGraphicFramePr>
          <p:cNvPr id="20510" name="표 58"/>
          <p:cNvGraphicFramePr>
            <a:graphicFrameLocks noGrp="1"/>
          </p:cNvGraphicFramePr>
          <p:nvPr/>
        </p:nvGraphicFramePr>
        <p:xfrm>
          <a:off x="476870" y="1194575"/>
          <a:ext cx="11239279" cy="5092155"/>
        </p:xfrm>
        <a:graphic>
          <a:graphicData uri="http://schemas.openxmlformats.org/drawingml/2006/table">
            <a:tbl>
              <a:tblPr firstRow="1" bandRow="1"/>
              <a:tblGrid>
                <a:gridCol w="2100930">
                  <a:extLst>
                    <a:ext uri="{9D8B030D-6E8A-4147-A177-3AD203B41FA5}">
                      <a16:colId xmlns:a16="http://schemas.microsoft.com/office/drawing/2014/main" val="20000"/>
                    </a:ext>
                  </a:extLst>
                </a:gridCol>
                <a:gridCol w="9138349">
                  <a:extLst>
                    <a:ext uri="{9D8B030D-6E8A-4147-A177-3AD203B41FA5}">
                      <a16:colId xmlns:a16="http://schemas.microsoft.com/office/drawing/2014/main" val="20001"/>
                    </a:ext>
                  </a:extLst>
                </a:gridCol>
              </a:tblGrid>
              <a:tr h="360135">
                <a:tc>
                  <a:txBody>
                    <a:bodyPr/>
                    <a:lstStyle>
                      <a:lvl1pPr latinLnBrk="1">
                        <a:lnSpc>
                          <a:spcPct val="110000"/>
                        </a:lnSpc>
                        <a:buClr>
                          <a:schemeClr val="tx1"/>
                        </a:buClr>
                        <a:buFont typeface="Arial"/>
                        <a:defRPr sz="2800">
                          <a:solidFill>
                            <a:schemeClr val="tx1"/>
                          </a:solidFill>
                          <a:latin typeface="Arial"/>
                          <a:cs typeface="Arial"/>
                          <a:sym typeface="Arial"/>
                        </a:defRPr>
                      </a:lvl1pPr>
                      <a:lvl2pPr marL="742950" indent="-285750" latinLnBrk="1">
                        <a:lnSpc>
                          <a:spcPct val="110000"/>
                        </a:lnSpc>
                        <a:buFont typeface="Arial"/>
                        <a:defRPr sz="2400">
                          <a:solidFill>
                            <a:schemeClr val="tx1"/>
                          </a:solidFill>
                          <a:latin typeface="Arial"/>
                          <a:cs typeface="Arial"/>
                          <a:sym typeface="Arial"/>
                        </a:defRPr>
                      </a:lvl2pPr>
                      <a:lvl3pPr marL="1143000" indent="-228600" latinLnBrk="1">
                        <a:lnSpc>
                          <a:spcPct val="110000"/>
                        </a:lnSpc>
                        <a:buClr>
                          <a:schemeClr val="tx1"/>
                        </a:buClr>
                        <a:buFont typeface="Arial"/>
                        <a:defRPr sz="2000">
                          <a:solidFill>
                            <a:schemeClr val="tx1"/>
                          </a:solidFill>
                          <a:latin typeface="Arial"/>
                          <a:cs typeface="Arial"/>
                          <a:sym typeface="Arial"/>
                        </a:defRPr>
                      </a:lvl3pPr>
                      <a:lvl4pPr marL="1600200" indent="-228600" latinLnBrk="1">
                        <a:lnSpc>
                          <a:spcPct val="110000"/>
                        </a:lnSpc>
                        <a:buFont typeface="Arial"/>
                        <a:defRPr>
                          <a:solidFill>
                            <a:schemeClr val="tx1"/>
                          </a:solidFill>
                          <a:latin typeface="Arial"/>
                          <a:cs typeface="Arial"/>
                          <a:sym typeface="Arial"/>
                        </a:defRPr>
                      </a:lvl4pPr>
                      <a:lvl5pPr marL="2057400" indent="-228600" latinLnBrk="1">
                        <a:lnSpc>
                          <a:spcPct val="110000"/>
                        </a:lnSpc>
                        <a:buFont typeface="Arial"/>
                        <a:defRPr>
                          <a:solidFill>
                            <a:schemeClr val="tx1"/>
                          </a:solidFill>
                          <a:latin typeface="Arial"/>
                          <a:cs typeface="Arial"/>
                          <a:sym typeface="Arial"/>
                        </a:defRPr>
                      </a:lvl5pPr>
                      <a:lvl6pPr marL="2514600" indent="-228600" eaLnBrk="0" fontAlgn="base" hangingPunct="0">
                        <a:lnSpc>
                          <a:spcPct val="110000"/>
                        </a:lnSpc>
                        <a:spcBef>
                          <a:spcPct val="0"/>
                        </a:spcBef>
                        <a:spcAft>
                          <a:spcPct val="0"/>
                        </a:spcAft>
                        <a:buFont typeface="Arial"/>
                        <a:defRPr>
                          <a:solidFill>
                            <a:schemeClr val="tx1"/>
                          </a:solidFill>
                          <a:latin typeface="Arial"/>
                          <a:cs typeface="Arial"/>
                          <a:sym typeface="Arial"/>
                        </a:defRPr>
                      </a:lvl6pPr>
                      <a:lvl7pPr marL="2971800" indent="-228600" eaLnBrk="0" fontAlgn="base" hangingPunct="0">
                        <a:lnSpc>
                          <a:spcPct val="110000"/>
                        </a:lnSpc>
                        <a:spcBef>
                          <a:spcPct val="0"/>
                        </a:spcBef>
                        <a:spcAft>
                          <a:spcPct val="0"/>
                        </a:spcAft>
                        <a:buFont typeface="Arial"/>
                        <a:defRPr>
                          <a:solidFill>
                            <a:schemeClr val="tx1"/>
                          </a:solidFill>
                          <a:latin typeface="Arial"/>
                          <a:cs typeface="Arial"/>
                          <a:sym typeface="Arial"/>
                        </a:defRPr>
                      </a:lvl7pPr>
                      <a:lvl8pPr marL="3429000" indent="-228600" eaLnBrk="0" fontAlgn="base" hangingPunct="0">
                        <a:lnSpc>
                          <a:spcPct val="110000"/>
                        </a:lnSpc>
                        <a:spcBef>
                          <a:spcPct val="0"/>
                        </a:spcBef>
                        <a:spcAft>
                          <a:spcPct val="0"/>
                        </a:spcAft>
                        <a:buFont typeface="Arial"/>
                        <a:defRPr>
                          <a:solidFill>
                            <a:schemeClr val="tx1"/>
                          </a:solidFill>
                          <a:latin typeface="Arial"/>
                          <a:cs typeface="Arial"/>
                          <a:sym typeface="Arial"/>
                        </a:defRPr>
                      </a:lvl8pPr>
                      <a:lvl9pPr marL="3886200" indent="-228600" eaLnBrk="0" fontAlgn="base" hangingPunct="0">
                        <a:lnSpc>
                          <a:spcPct val="110000"/>
                        </a:lnSpc>
                        <a:spcBef>
                          <a:spcPct val="0"/>
                        </a:spcBef>
                        <a:spcAft>
                          <a:spcPct val="0"/>
                        </a:spcAft>
                        <a:buFont typeface="Arial"/>
                        <a:defRPr>
                          <a:solidFill>
                            <a:schemeClr val="tx1"/>
                          </a:solidFill>
                          <a:latin typeface="Arial"/>
                          <a:cs typeface="Arial"/>
                          <a:sym typeface="Arial"/>
                        </a:defRPr>
                      </a:lvl9pPr>
                    </a:lstStyle>
                    <a:p>
                      <a:pPr marL="0" marR="0" lvl="0" indent="0" algn="ctr" defTabSz="914400" rtl="0" eaLnBrk="1" latinLnBrk="1" hangingPunct="1">
                        <a:lnSpc>
                          <a:spcPct val="100000"/>
                        </a:lnSpc>
                        <a:spcBef>
                          <a:spcPct val="0"/>
                        </a:spcBef>
                        <a:spcAft>
                          <a:spcPct val="0"/>
                        </a:spcAft>
                        <a:buClrTx/>
                        <a:buFontTx/>
                        <a:buNone/>
                        <a:defRPr/>
                      </a:pPr>
                      <a:r>
                        <a:rPr kumimoji="0" lang="ko-KR" altLang="en-US" sz="1400" b="1" i="0" u="none" strike="noStrike" cap="none" normalizeH="0" baseline="0">
                          <a:solidFill>
                            <a:srgbClr val="FFFFFF"/>
                          </a:solidFill>
                          <a:effectLst/>
                          <a:latin typeface="맑은 고딕"/>
                          <a:ea typeface="맑은 고딕"/>
                          <a:cs typeface="Arial"/>
                        </a:rPr>
                        <a:t>멤버</a:t>
                      </a:r>
                      <a:endParaRPr kumimoji="0" lang="ko-KR" altLang="en-US" sz="1400" b="1" i="0" u="none" strike="noStrike" cap="none" normalizeH="0" baseline="0">
                        <a:solidFill>
                          <a:srgbClr val="FFFFFF"/>
                        </a:solidFill>
                        <a:latin typeface="맑은 고딕"/>
                        <a:ea typeface="맑은 고딕"/>
                        <a:cs typeface="Arial"/>
                      </a:endParaRPr>
                    </a:p>
                  </a:txBody>
                  <a:tcPr marL="68612" marR="68612" marT="34306" marB="34306" anchor="ctr" horzOverflow="overflow">
                    <a:lnL w="12700" cap="flat" cmpd="sng" algn="ctr">
                      <a:solidFill>
                        <a:schemeClr val="bg1"/>
                      </a:solidFill>
                      <a:prstDash val="solid"/>
                      <a:round/>
                      <a:headEnd w="med" len="med"/>
                      <a:tailEnd w="med" len="med"/>
                    </a:lnL>
                    <a:lnR w="12700" cap="flat" cmpd="sng" algn="ctr">
                      <a:solidFill>
                        <a:schemeClr val="bg1"/>
                      </a:solidFill>
                      <a:prstDash val="solid"/>
                      <a:round/>
                      <a:headEnd w="med" len="med"/>
                      <a:tailEnd w="med" len="med"/>
                    </a:lnR>
                    <a:lnT w="12700" cap="flat" cmpd="sng" algn="ctr">
                      <a:solidFill>
                        <a:schemeClr val="bg1"/>
                      </a:solidFill>
                      <a:prstDash val="solid"/>
                      <a:round/>
                      <a:headEnd w="med" len="med"/>
                      <a:tailEnd w="med" len="med"/>
                    </a:lnT>
                    <a:lnB w="38100" cap="flat" cmpd="sng" algn="ctr">
                      <a:solidFill>
                        <a:schemeClr val="bg1"/>
                      </a:solidFill>
                      <a:prstDash val="solid"/>
                      <a:round/>
                      <a:headEnd w="med" len="med"/>
                      <a:tailEnd w="med" len="med"/>
                    </a:lnB>
                    <a:lnTlToBr>
                      <a:noFill/>
                    </a:lnTlToBr>
                    <a:lnBlToTr>
                      <a:noFill/>
                    </a:lnBlToTr>
                    <a:solidFill>
                      <a:srgbClr val="FFB689"/>
                    </a:solidFill>
                  </a:tcPr>
                </a:tc>
                <a:tc>
                  <a:txBody>
                    <a:bodyPr/>
                    <a:lstStyle>
                      <a:lvl1pPr latinLnBrk="1">
                        <a:lnSpc>
                          <a:spcPct val="110000"/>
                        </a:lnSpc>
                        <a:buClr>
                          <a:schemeClr val="tx1"/>
                        </a:buClr>
                        <a:buFont typeface="Arial"/>
                        <a:defRPr sz="2800">
                          <a:solidFill>
                            <a:schemeClr val="tx1"/>
                          </a:solidFill>
                          <a:latin typeface="Arial"/>
                          <a:cs typeface="Arial"/>
                          <a:sym typeface="Arial"/>
                        </a:defRPr>
                      </a:lvl1pPr>
                      <a:lvl2pPr marL="742950" indent="-285750" latinLnBrk="1">
                        <a:lnSpc>
                          <a:spcPct val="110000"/>
                        </a:lnSpc>
                        <a:buFont typeface="Arial"/>
                        <a:defRPr sz="2400">
                          <a:solidFill>
                            <a:schemeClr val="tx1"/>
                          </a:solidFill>
                          <a:latin typeface="Arial"/>
                          <a:cs typeface="Arial"/>
                          <a:sym typeface="Arial"/>
                        </a:defRPr>
                      </a:lvl2pPr>
                      <a:lvl3pPr marL="1143000" indent="-228600" latinLnBrk="1">
                        <a:lnSpc>
                          <a:spcPct val="110000"/>
                        </a:lnSpc>
                        <a:buClr>
                          <a:schemeClr val="tx1"/>
                        </a:buClr>
                        <a:buFont typeface="Arial"/>
                        <a:defRPr sz="2000">
                          <a:solidFill>
                            <a:schemeClr val="tx1"/>
                          </a:solidFill>
                          <a:latin typeface="Arial"/>
                          <a:cs typeface="Arial"/>
                          <a:sym typeface="Arial"/>
                        </a:defRPr>
                      </a:lvl3pPr>
                      <a:lvl4pPr marL="1600200" indent="-228600" latinLnBrk="1">
                        <a:lnSpc>
                          <a:spcPct val="110000"/>
                        </a:lnSpc>
                        <a:buFont typeface="Arial"/>
                        <a:defRPr>
                          <a:solidFill>
                            <a:schemeClr val="tx1"/>
                          </a:solidFill>
                          <a:latin typeface="Arial"/>
                          <a:cs typeface="Arial"/>
                          <a:sym typeface="Arial"/>
                        </a:defRPr>
                      </a:lvl4pPr>
                      <a:lvl5pPr marL="2057400" indent="-228600" latinLnBrk="1">
                        <a:lnSpc>
                          <a:spcPct val="110000"/>
                        </a:lnSpc>
                        <a:buFont typeface="Arial"/>
                        <a:defRPr>
                          <a:solidFill>
                            <a:schemeClr val="tx1"/>
                          </a:solidFill>
                          <a:latin typeface="Arial"/>
                          <a:cs typeface="Arial"/>
                          <a:sym typeface="Arial"/>
                        </a:defRPr>
                      </a:lvl5pPr>
                      <a:lvl6pPr marL="2514600" indent="-228600" eaLnBrk="0" fontAlgn="base" hangingPunct="0">
                        <a:lnSpc>
                          <a:spcPct val="110000"/>
                        </a:lnSpc>
                        <a:spcBef>
                          <a:spcPct val="0"/>
                        </a:spcBef>
                        <a:spcAft>
                          <a:spcPct val="0"/>
                        </a:spcAft>
                        <a:buFont typeface="Arial"/>
                        <a:defRPr>
                          <a:solidFill>
                            <a:schemeClr val="tx1"/>
                          </a:solidFill>
                          <a:latin typeface="Arial"/>
                          <a:cs typeface="Arial"/>
                          <a:sym typeface="Arial"/>
                        </a:defRPr>
                      </a:lvl6pPr>
                      <a:lvl7pPr marL="2971800" indent="-228600" eaLnBrk="0" fontAlgn="base" hangingPunct="0">
                        <a:lnSpc>
                          <a:spcPct val="110000"/>
                        </a:lnSpc>
                        <a:spcBef>
                          <a:spcPct val="0"/>
                        </a:spcBef>
                        <a:spcAft>
                          <a:spcPct val="0"/>
                        </a:spcAft>
                        <a:buFont typeface="Arial"/>
                        <a:defRPr>
                          <a:solidFill>
                            <a:schemeClr val="tx1"/>
                          </a:solidFill>
                          <a:latin typeface="Arial"/>
                          <a:cs typeface="Arial"/>
                          <a:sym typeface="Arial"/>
                        </a:defRPr>
                      </a:lvl7pPr>
                      <a:lvl8pPr marL="3429000" indent="-228600" eaLnBrk="0" fontAlgn="base" hangingPunct="0">
                        <a:lnSpc>
                          <a:spcPct val="110000"/>
                        </a:lnSpc>
                        <a:spcBef>
                          <a:spcPct val="0"/>
                        </a:spcBef>
                        <a:spcAft>
                          <a:spcPct val="0"/>
                        </a:spcAft>
                        <a:buFont typeface="Arial"/>
                        <a:defRPr>
                          <a:solidFill>
                            <a:schemeClr val="tx1"/>
                          </a:solidFill>
                          <a:latin typeface="Arial"/>
                          <a:cs typeface="Arial"/>
                          <a:sym typeface="Arial"/>
                        </a:defRPr>
                      </a:lvl8pPr>
                      <a:lvl9pPr marL="3886200" indent="-228600" eaLnBrk="0" fontAlgn="base" hangingPunct="0">
                        <a:lnSpc>
                          <a:spcPct val="110000"/>
                        </a:lnSpc>
                        <a:spcBef>
                          <a:spcPct val="0"/>
                        </a:spcBef>
                        <a:spcAft>
                          <a:spcPct val="0"/>
                        </a:spcAft>
                        <a:buFont typeface="Arial"/>
                        <a:defRPr>
                          <a:solidFill>
                            <a:schemeClr val="tx1"/>
                          </a:solidFill>
                          <a:latin typeface="Arial"/>
                          <a:cs typeface="Arial"/>
                          <a:sym typeface="Arial"/>
                        </a:defRPr>
                      </a:lvl9pPr>
                    </a:lstStyle>
                    <a:p>
                      <a:pPr marL="0" marR="0" lvl="0" indent="0" algn="ctr" defTabSz="914400" rtl="0" eaLnBrk="1" latinLnBrk="1" hangingPunct="1">
                        <a:lnSpc>
                          <a:spcPct val="100000"/>
                        </a:lnSpc>
                        <a:spcBef>
                          <a:spcPct val="0"/>
                        </a:spcBef>
                        <a:spcAft>
                          <a:spcPct val="0"/>
                        </a:spcAft>
                        <a:buClrTx/>
                        <a:buFontTx/>
                        <a:buNone/>
                        <a:defRPr/>
                      </a:pPr>
                      <a:r>
                        <a:rPr kumimoji="0" lang="ko-KR" altLang="en-US" sz="1400" b="1" i="0" u="none" strike="noStrike" cap="none" normalizeH="0" baseline="0">
                          <a:solidFill>
                            <a:srgbClr val="FFFFFF"/>
                          </a:solidFill>
                          <a:latin typeface="맑은 고딕"/>
                          <a:ea typeface="맑은 고딕"/>
                          <a:cs typeface="Arial"/>
                        </a:rPr>
                        <a:t>평가 의견 및 느낀점</a:t>
                      </a:r>
                    </a:p>
                  </a:txBody>
                  <a:tcPr marL="68612" marR="68612" marT="34306" marB="34306" anchor="ctr" horzOverflow="overflow">
                    <a:lnL w="12700" cap="flat" cmpd="sng" algn="ctr">
                      <a:solidFill>
                        <a:schemeClr val="bg1"/>
                      </a:solidFill>
                      <a:prstDash val="solid"/>
                      <a:round/>
                      <a:headEnd w="med" len="med"/>
                      <a:tailEnd w="med" len="med"/>
                    </a:lnL>
                    <a:lnR w="12700" cap="flat" cmpd="sng" algn="ctr">
                      <a:solidFill>
                        <a:schemeClr val="bg1"/>
                      </a:solidFill>
                      <a:prstDash val="solid"/>
                      <a:round/>
                      <a:headEnd w="med" len="med"/>
                      <a:tailEnd w="med" len="med"/>
                    </a:lnR>
                    <a:lnT w="12700" cap="flat" cmpd="sng" algn="ctr">
                      <a:solidFill>
                        <a:schemeClr val="bg1"/>
                      </a:solidFill>
                      <a:prstDash val="solid"/>
                      <a:round/>
                      <a:headEnd w="med" len="med"/>
                      <a:tailEnd w="med" len="med"/>
                    </a:lnT>
                    <a:lnB w="38100" cap="flat" cmpd="sng" algn="ctr">
                      <a:solidFill>
                        <a:schemeClr val="bg1"/>
                      </a:solidFill>
                      <a:prstDash val="solid"/>
                      <a:round/>
                      <a:headEnd w="med" len="med"/>
                      <a:tailEnd w="med" len="med"/>
                    </a:lnB>
                    <a:lnTlToBr>
                      <a:noFill/>
                    </a:lnTlToBr>
                    <a:lnBlToTr>
                      <a:noFill/>
                    </a:lnBlToTr>
                    <a:solidFill>
                      <a:srgbClr val="FFB689"/>
                    </a:solidFill>
                  </a:tcPr>
                </a:tc>
                <a:extLst>
                  <a:ext uri="{0D108BD9-81ED-4DB2-BD59-A6C34878D82A}">
                    <a16:rowId xmlns:a16="http://schemas.microsoft.com/office/drawing/2014/main" val="10000"/>
                  </a:ext>
                </a:extLst>
              </a:tr>
              <a:tr h="946404">
                <a:tc>
                  <a:txBody>
                    <a:bodyPr/>
                    <a:lstStyle>
                      <a:lvl1pPr latinLnBrk="1">
                        <a:lnSpc>
                          <a:spcPct val="110000"/>
                        </a:lnSpc>
                        <a:buClr>
                          <a:schemeClr val="tx1"/>
                        </a:buClr>
                        <a:buFont typeface="Arial"/>
                        <a:defRPr sz="2800">
                          <a:solidFill>
                            <a:schemeClr val="tx1"/>
                          </a:solidFill>
                          <a:latin typeface="Arial"/>
                          <a:cs typeface="Arial"/>
                          <a:sym typeface="Arial"/>
                        </a:defRPr>
                      </a:lvl1pPr>
                      <a:lvl2pPr marL="742950" indent="-285750" latinLnBrk="1">
                        <a:lnSpc>
                          <a:spcPct val="110000"/>
                        </a:lnSpc>
                        <a:buFont typeface="Arial"/>
                        <a:defRPr sz="2400">
                          <a:solidFill>
                            <a:schemeClr val="tx1"/>
                          </a:solidFill>
                          <a:latin typeface="Arial"/>
                          <a:cs typeface="Arial"/>
                          <a:sym typeface="Arial"/>
                        </a:defRPr>
                      </a:lvl2pPr>
                      <a:lvl3pPr marL="1143000" indent="-228600" latinLnBrk="1">
                        <a:lnSpc>
                          <a:spcPct val="110000"/>
                        </a:lnSpc>
                        <a:buClr>
                          <a:schemeClr val="tx1"/>
                        </a:buClr>
                        <a:buFont typeface="Arial"/>
                        <a:defRPr sz="2000">
                          <a:solidFill>
                            <a:schemeClr val="tx1"/>
                          </a:solidFill>
                          <a:latin typeface="Arial"/>
                          <a:cs typeface="Arial"/>
                          <a:sym typeface="Arial"/>
                        </a:defRPr>
                      </a:lvl3pPr>
                      <a:lvl4pPr marL="1600200" indent="-228600" latinLnBrk="1">
                        <a:lnSpc>
                          <a:spcPct val="110000"/>
                        </a:lnSpc>
                        <a:buFont typeface="Arial"/>
                        <a:defRPr>
                          <a:solidFill>
                            <a:schemeClr val="tx1"/>
                          </a:solidFill>
                          <a:latin typeface="Arial"/>
                          <a:cs typeface="Arial"/>
                          <a:sym typeface="Arial"/>
                        </a:defRPr>
                      </a:lvl4pPr>
                      <a:lvl5pPr marL="2057400" indent="-228600" latinLnBrk="1">
                        <a:lnSpc>
                          <a:spcPct val="110000"/>
                        </a:lnSpc>
                        <a:buFont typeface="Arial"/>
                        <a:defRPr>
                          <a:solidFill>
                            <a:schemeClr val="tx1"/>
                          </a:solidFill>
                          <a:latin typeface="Arial"/>
                          <a:cs typeface="Arial"/>
                          <a:sym typeface="Arial"/>
                        </a:defRPr>
                      </a:lvl5pPr>
                      <a:lvl6pPr marL="2514600" indent="-228600" eaLnBrk="0" fontAlgn="base" hangingPunct="0">
                        <a:lnSpc>
                          <a:spcPct val="110000"/>
                        </a:lnSpc>
                        <a:spcBef>
                          <a:spcPct val="0"/>
                        </a:spcBef>
                        <a:spcAft>
                          <a:spcPct val="0"/>
                        </a:spcAft>
                        <a:buFont typeface="Arial"/>
                        <a:defRPr>
                          <a:solidFill>
                            <a:schemeClr val="tx1"/>
                          </a:solidFill>
                          <a:latin typeface="Arial"/>
                          <a:cs typeface="Arial"/>
                          <a:sym typeface="Arial"/>
                        </a:defRPr>
                      </a:lvl6pPr>
                      <a:lvl7pPr marL="2971800" indent="-228600" eaLnBrk="0" fontAlgn="base" hangingPunct="0">
                        <a:lnSpc>
                          <a:spcPct val="110000"/>
                        </a:lnSpc>
                        <a:spcBef>
                          <a:spcPct val="0"/>
                        </a:spcBef>
                        <a:spcAft>
                          <a:spcPct val="0"/>
                        </a:spcAft>
                        <a:buFont typeface="Arial"/>
                        <a:defRPr>
                          <a:solidFill>
                            <a:schemeClr val="tx1"/>
                          </a:solidFill>
                          <a:latin typeface="Arial"/>
                          <a:cs typeface="Arial"/>
                          <a:sym typeface="Arial"/>
                        </a:defRPr>
                      </a:lvl7pPr>
                      <a:lvl8pPr marL="3429000" indent="-228600" eaLnBrk="0" fontAlgn="base" hangingPunct="0">
                        <a:lnSpc>
                          <a:spcPct val="110000"/>
                        </a:lnSpc>
                        <a:spcBef>
                          <a:spcPct val="0"/>
                        </a:spcBef>
                        <a:spcAft>
                          <a:spcPct val="0"/>
                        </a:spcAft>
                        <a:buFont typeface="Arial"/>
                        <a:defRPr>
                          <a:solidFill>
                            <a:schemeClr val="tx1"/>
                          </a:solidFill>
                          <a:latin typeface="Arial"/>
                          <a:cs typeface="Arial"/>
                          <a:sym typeface="Arial"/>
                        </a:defRPr>
                      </a:lvl8pPr>
                      <a:lvl9pPr marL="3886200" indent="-228600" eaLnBrk="0" fontAlgn="base" hangingPunct="0">
                        <a:lnSpc>
                          <a:spcPct val="110000"/>
                        </a:lnSpc>
                        <a:spcBef>
                          <a:spcPct val="0"/>
                        </a:spcBef>
                        <a:spcAft>
                          <a:spcPct val="0"/>
                        </a:spcAft>
                        <a:buFont typeface="Arial"/>
                        <a:defRPr>
                          <a:solidFill>
                            <a:schemeClr val="tx1"/>
                          </a:solidFill>
                          <a:latin typeface="Arial"/>
                          <a:cs typeface="Arial"/>
                          <a:sym typeface="Arial"/>
                        </a:defRPr>
                      </a:lvl9pPr>
                    </a:lstStyle>
                    <a:p>
                      <a:pPr marL="0" marR="0" lvl="0" indent="0" algn="ctr" defTabSz="914400" rtl="0" eaLnBrk="1" latinLnBrk="1" hangingPunct="1">
                        <a:lnSpc>
                          <a:spcPct val="100000"/>
                        </a:lnSpc>
                        <a:spcBef>
                          <a:spcPct val="0"/>
                        </a:spcBef>
                        <a:spcAft>
                          <a:spcPct val="0"/>
                        </a:spcAft>
                        <a:buClrTx/>
                        <a:buFontTx/>
                        <a:buNone/>
                        <a:defRPr/>
                      </a:pPr>
                      <a:r>
                        <a:rPr kumimoji="0" lang="ko-KR" altLang="en-US" sz="1400" b="1" i="0" u="none" strike="noStrike" cap="none" normalizeH="0" baseline="0">
                          <a:solidFill>
                            <a:srgbClr val="000000"/>
                          </a:solidFill>
                          <a:effectLst/>
                          <a:latin typeface="맑은 고딕"/>
                          <a:ea typeface="맑은 고딕"/>
                          <a:cs typeface="Arial"/>
                        </a:rPr>
                        <a:t>남진호</a:t>
                      </a:r>
                      <a:endParaRPr kumimoji="0" lang="ko-KR" altLang="en-US" sz="1400" b="1" i="0" u="none" strike="noStrike" cap="none" normalizeH="0" baseline="0">
                        <a:solidFill>
                          <a:srgbClr val="000000"/>
                        </a:solidFill>
                        <a:latin typeface="맑은 고딕"/>
                        <a:ea typeface="맑은 고딕"/>
                        <a:cs typeface="Arial"/>
                      </a:endParaRPr>
                    </a:p>
                  </a:txBody>
                  <a:tcPr marL="68612" marR="68612" marT="34306" marB="34306" anchor="ctr" horzOverflow="overflow">
                    <a:lnL w="12700" cap="flat" cmpd="sng" algn="ctr">
                      <a:solidFill>
                        <a:schemeClr val="bg1"/>
                      </a:solidFill>
                      <a:prstDash val="solid"/>
                      <a:round/>
                      <a:headEnd w="med" len="med"/>
                      <a:tailEnd w="med" len="med"/>
                    </a:lnL>
                    <a:lnR w="12700" cap="flat" cmpd="sng" algn="ctr">
                      <a:solidFill>
                        <a:schemeClr val="bg1"/>
                      </a:solidFill>
                      <a:prstDash val="solid"/>
                      <a:round/>
                      <a:headEnd w="med" len="med"/>
                      <a:tailEnd w="med" len="med"/>
                    </a:lnR>
                    <a:lnT w="38100" cap="flat" cmpd="sng" algn="ctr">
                      <a:solidFill>
                        <a:schemeClr val="bg1"/>
                      </a:solidFill>
                      <a:prstDash val="solid"/>
                      <a:round/>
                      <a:headEnd w="med" len="med"/>
                      <a:tailEnd w="med" len="med"/>
                    </a:lnT>
                    <a:lnB w="12700" cap="flat" cmpd="sng" algn="ctr">
                      <a:solidFill>
                        <a:schemeClr val="bg1"/>
                      </a:solidFill>
                      <a:prstDash val="solid"/>
                      <a:round/>
                      <a:headEnd w="med" len="med"/>
                      <a:tailEnd w="med" len="med"/>
                    </a:lnB>
                    <a:lnTlToBr>
                      <a:noFill/>
                    </a:lnTlToBr>
                    <a:lnBlToTr>
                      <a:noFill/>
                    </a:lnBlToTr>
                    <a:solidFill>
                      <a:srgbClr val="E7F3F4"/>
                    </a:solidFill>
                  </a:tcPr>
                </a:tc>
                <a:tc>
                  <a:txBody>
                    <a:bodyPr/>
                    <a:lstStyle>
                      <a:lvl1pPr latinLnBrk="1">
                        <a:lnSpc>
                          <a:spcPct val="110000"/>
                        </a:lnSpc>
                        <a:buClr>
                          <a:schemeClr val="tx1"/>
                        </a:buClr>
                        <a:buFont typeface="Arial"/>
                        <a:defRPr sz="2800">
                          <a:solidFill>
                            <a:schemeClr val="tx1"/>
                          </a:solidFill>
                          <a:latin typeface="Arial"/>
                          <a:cs typeface="Arial"/>
                          <a:sym typeface="Arial"/>
                        </a:defRPr>
                      </a:lvl1pPr>
                      <a:lvl2pPr marL="742950" indent="-285750" latinLnBrk="1">
                        <a:lnSpc>
                          <a:spcPct val="110000"/>
                        </a:lnSpc>
                        <a:buFont typeface="Arial"/>
                        <a:defRPr sz="2400">
                          <a:solidFill>
                            <a:schemeClr val="tx1"/>
                          </a:solidFill>
                          <a:latin typeface="Arial"/>
                          <a:cs typeface="Arial"/>
                          <a:sym typeface="Arial"/>
                        </a:defRPr>
                      </a:lvl2pPr>
                      <a:lvl3pPr marL="1143000" indent="-228600" latinLnBrk="1">
                        <a:lnSpc>
                          <a:spcPct val="110000"/>
                        </a:lnSpc>
                        <a:buClr>
                          <a:schemeClr val="tx1"/>
                        </a:buClr>
                        <a:buFont typeface="Arial"/>
                        <a:defRPr sz="2000">
                          <a:solidFill>
                            <a:schemeClr val="tx1"/>
                          </a:solidFill>
                          <a:latin typeface="Arial"/>
                          <a:cs typeface="Arial"/>
                          <a:sym typeface="Arial"/>
                        </a:defRPr>
                      </a:lvl3pPr>
                      <a:lvl4pPr marL="1600200" indent="-228600" latinLnBrk="1">
                        <a:lnSpc>
                          <a:spcPct val="110000"/>
                        </a:lnSpc>
                        <a:buFont typeface="Arial"/>
                        <a:defRPr>
                          <a:solidFill>
                            <a:schemeClr val="tx1"/>
                          </a:solidFill>
                          <a:latin typeface="Arial"/>
                          <a:cs typeface="Arial"/>
                          <a:sym typeface="Arial"/>
                        </a:defRPr>
                      </a:lvl4pPr>
                      <a:lvl5pPr marL="2057400" indent="-228600" latinLnBrk="1">
                        <a:lnSpc>
                          <a:spcPct val="110000"/>
                        </a:lnSpc>
                        <a:buFont typeface="Arial"/>
                        <a:defRPr>
                          <a:solidFill>
                            <a:schemeClr val="tx1"/>
                          </a:solidFill>
                          <a:latin typeface="Arial"/>
                          <a:cs typeface="Arial"/>
                          <a:sym typeface="Arial"/>
                        </a:defRPr>
                      </a:lvl5pPr>
                      <a:lvl6pPr marL="2514600" indent="-228600" eaLnBrk="0" fontAlgn="base" hangingPunct="0">
                        <a:lnSpc>
                          <a:spcPct val="110000"/>
                        </a:lnSpc>
                        <a:spcBef>
                          <a:spcPct val="0"/>
                        </a:spcBef>
                        <a:spcAft>
                          <a:spcPct val="0"/>
                        </a:spcAft>
                        <a:buFont typeface="Arial"/>
                        <a:defRPr>
                          <a:solidFill>
                            <a:schemeClr val="tx1"/>
                          </a:solidFill>
                          <a:latin typeface="Arial"/>
                          <a:cs typeface="Arial"/>
                          <a:sym typeface="Arial"/>
                        </a:defRPr>
                      </a:lvl6pPr>
                      <a:lvl7pPr marL="2971800" indent="-228600" eaLnBrk="0" fontAlgn="base" hangingPunct="0">
                        <a:lnSpc>
                          <a:spcPct val="110000"/>
                        </a:lnSpc>
                        <a:spcBef>
                          <a:spcPct val="0"/>
                        </a:spcBef>
                        <a:spcAft>
                          <a:spcPct val="0"/>
                        </a:spcAft>
                        <a:buFont typeface="Arial"/>
                        <a:defRPr>
                          <a:solidFill>
                            <a:schemeClr val="tx1"/>
                          </a:solidFill>
                          <a:latin typeface="Arial"/>
                          <a:cs typeface="Arial"/>
                          <a:sym typeface="Arial"/>
                        </a:defRPr>
                      </a:lvl7pPr>
                      <a:lvl8pPr marL="3429000" indent="-228600" eaLnBrk="0" fontAlgn="base" hangingPunct="0">
                        <a:lnSpc>
                          <a:spcPct val="110000"/>
                        </a:lnSpc>
                        <a:spcBef>
                          <a:spcPct val="0"/>
                        </a:spcBef>
                        <a:spcAft>
                          <a:spcPct val="0"/>
                        </a:spcAft>
                        <a:buFont typeface="Arial"/>
                        <a:defRPr>
                          <a:solidFill>
                            <a:schemeClr val="tx1"/>
                          </a:solidFill>
                          <a:latin typeface="Arial"/>
                          <a:cs typeface="Arial"/>
                          <a:sym typeface="Arial"/>
                        </a:defRPr>
                      </a:lvl8pPr>
                      <a:lvl9pPr marL="3886200" indent="-228600" eaLnBrk="0" fontAlgn="base" hangingPunct="0">
                        <a:lnSpc>
                          <a:spcPct val="110000"/>
                        </a:lnSpc>
                        <a:spcBef>
                          <a:spcPct val="0"/>
                        </a:spcBef>
                        <a:spcAft>
                          <a:spcPct val="0"/>
                        </a:spcAft>
                        <a:buFont typeface="Arial"/>
                        <a:defRPr>
                          <a:solidFill>
                            <a:schemeClr val="tx1"/>
                          </a:solidFill>
                          <a:latin typeface="Arial"/>
                          <a:cs typeface="Arial"/>
                          <a:sym typeface="Arial"/>
                        </a:defRPr>
                      </a:lvl9pPr>
                    </a:lstStyle>
                    <a:p>
                      <a:pPr marL="0" marR="0" lvl="0" indent="0" algn="l" defTabSz="914400" rtl="0" eaLnBrk="1" latinLnBrk="1" hangingPunct="1">
                        <a:lnSpc>
                          <a:spcPct val="100000"/>
                        </a:lnSpc>
                        <a:spcBef>
                          <a:spcPct val="0"/>
                        </a:spcBef>
                        <a:spcAft>
                          <a:spcPct val="0"/>
                        </a:spcAft>
                        <a:buClrTx/>
                        <a:buFontTx/>
                        <a:buNone/>
                        <a:defRPr/>
                      </a:pPr>
                      <a:r>
                        <a:rPr kumimoji="0" lang="ko-KR" altLang="en-US" sz="1400" b="0" i="0" u="none" strike="noStrike" cap="none" normalizeH="0" baseline="0">
                          <a:solidFill>
                            <a:srgbClr val="000000"/>
                          </a:solidFill>
                          <a:effectLst/>
                          <a:latin typeface="맑은 고딕"/>
                          <a:ea typeface="맑은 고딕"/>
                          <a:cs typeface="Arial"/>
                        </a:rPr>
                        <a:t>다양한 의견 공유를 통해 퍼즐처럼 맞춰지는 프로젝트를 보고 성취감이 생겼습니다</a:t>
                      </a:r>
                      <a:r>
                        <a:rPr kumimoji="0" lang="en-US" altLang="ko-KR" sz="1400" b="0" i="0" u="none" strike="noStrike" cap="none" normalizeH="0" baseline="0">
                          <a:solidFill>
                            <a:srgbClr val="000000"/>
                          </a:solidFill>
                          <a:effectLst/>
                          <a:latin typeface="맑은 고딕"/>
                          <a:ea typeface="맑은 고딕"/>
                          <a:cs typeface="Arial"/>
                        </a:rPr>
                        <a:t>. </a:t>
                      </a:r>
                      <a:r>
                        <a:rPr kumimoji="0" lang="ko-KR" altLang="en-US" sz="1400" b="0" i="0" u="none" strike="noStrike" cap="none" normalizeH="0" baseline="0">
                          <a:solidFill>
                            <a:srgbClr val="000000"/>
                          </a:solidFill>
                          <a:effectLst/>
                          <a:latin typeface="맑은 고딕"/>
                          <a:ea typeface="맑은 고딕"/>
                          <a:cs typeface="Arial"/>
                        </a:rPr>
                        <a:t>처음에는 주제를 어떻게 잡을지 힘들었던 프로젝트지만 조원들 개개인의 장점을 살려 역할을 나누고 프로젝트를 완성하니 각 재료들의 특징을 잘 살린 한 그릇의 비빔밥 같았습니다</a:t>
                      </a:r>
                      <a:r>
                        <a:rPr kumimoji="0" lang="en-US" altLang="ko-KR" sz="1400" b="0" i="0" u="none" strike="noStrike" cap="none" normalizeH="0" baseline="0">
                          <a:solidFill>
                            <a:srgbClr val="000000"/>
                          </a:solidFill>
                          <a:effectLst/>
                          <a:latin typeface="맑은 고딕"/>
                          <a:ea typeface="맑은 고딕"/>
                          <a:cs typeface="Arial"/>
                        </a:rPr>
                        <a:t>. </a:t>
                      </a:r>
                      <a:r>
                        <a:rPr kumimoji="0" lang="ko-KR" altLang="en-US" sz="1400" b="0" i="0" u="none" strike="noStrike" cap="none" normalizeH="0" baseline="0">
                          <a:solidFill>
                            <a:srgbClr val="000000"/>
                          </a:solidFill>
                          <a:effectLst/>
                          <a:latin typeface="맑은 고딕"/>
                          <a:ea typeface="맑은 고딕"/>
                          <a:cs typeface="Arial"/>
                        </a:rPr>
                        <a:t>조원들의 열정이 식지 않도록 모든 것을 감싸는 돌솥비빔밥을 만들겠습니다</a:t>
                      </a:r>
                      <a:r>
                        <a:rPr kumimoji="0" lang="en-US" altLang="ko-KR" sz="1400" b="0" i="0" u="none" strike="noStrike" cap="none" normalizeH="0" baseline="0">
                          <a:solidFill>
                            <a:srgbClr val="000000"/>
                          </a:solidFill>
                          <a:effectLst/>
                          <a:latin typeface="맑은 고딕"/>
                          <a:ea typeface="맑은 고딕"/>
                          <a:cs typeface="Arial"/>
                        </a:rPr>
                        <a:t>.</a:t>
                      </a:r>
                      <a:endParaRPr kumimoji="0" lang="en-US" altLang="ko-KR" sz="1400" b="0" i="0" u="none" strike="noStrike" cap="none" normalizeH="0" baseline="0">
                        <a:solidFill>
                          <a:srgbClr val="000000"/>
                        </a:solidFill>
                        <a:latin typeface="맑은 고딕"/>
                        <a:ea typeface="맑은 고딕"/>
                        <a:cs typeface="Arial"/>
                      </a:endParaRPr>
                    </a:p>
                  </a:txBody>
                  <a:tcPr marL="68612" marR="68612" marT="34306" marB="34306" anchor="ctr" horzOverflow="overflow">
                    <a:lnL w="12700" cap="flat" cmpd="sng" algn="ctr">
                      <a:solidFill>
                        <a:schemeClr val="bg1"/>
                      </a:solidFill>
                      <a:prstDash val="solid"/>
                      <a:round/>
                      <a:headEnd w="med" len="med"/>
                      <a:tailEnd w="med" len="med"/>
                    </a:lnL>
                    <a:lnR w="12700" cap="flat" cmpd="sng" algn="ctr">
                      <a:solidFill>
                        <a:schemeClr val="bg1"/>
                      </a:solidFill>
                      <a:prstDash val="solid"/>
                      <a:round/>
                      <a:headEnd w="med" len="med"/>
                      <a:tailEnd w="med" len="med"/>
                    </a:lnR>
                    <a:lnT w="38100" cap="flat" cmpd="sng" algn="ctr">
                      <a:solidFill>
                        <a:schemeClr val="bg1"/>
                      </a:solidFill>
                      <a:prstDash val="solid"/>
                      <a:round/>
                      <a:headEnd w="med" len="med"/>
                      <a:tailEnd w="med" len="med"/>
                    </a:lnT>
                    <a:lnB w="12700" cap="flat" cmpd="sng" algn="ctr">
                      <a:solidFill>
                        <a:schemeClr val="bg1"/>
                      </a:solidFill>
                      <a:prstDash val="solid"/>
                      <a:round/>
                      <a:headEnd w="med" len="med"/>
                      <a:tailEnd w="med" len="med"/>
                    </a:lnB>
                    <a:lnTlToBr>
                      <a:noFill/>
                    </a:lnTlToBr>
                    <a:lnBlToTr>
                      <a:noFill/>
                    </a:lnBlToTr>
                    <a:solidFill>
                      <a:srgbClr val="E7F3F4"/>
                    </a:solidFill>
                  </a:tcPr>
                </a:tc>
                <a:extLst>
                  <a:ext uri="{0D108BD9-81ED-4DB2-BD59-A6C34878D82A}">
                    <a16:rowId xmlns:a16="http://schemas.microsoft.com/office/drawing/2014/main" val="10001"/>
                  </a:ext>
                </a:extLst>
              </a:tr>
              <a:tr h="946404">
                <a:tc>
                  <a:txBody>
                    <a:bodyPr/>
                    <a:lstStyle>
                      <a:lvl1pPr latinLnBrk="1">
                        <a:lnSpc>
                          <a:spcPct val="110000"/>
                        </a:lnSpc>
                        <a:buClr>
                          <a:schemeClr val="tx1"/>
                        </a:buClr>
                        <a:buFont typeface="Arial"/>
                        <a:defRPr sz="2800">
                          <a:solidFill>
                            <a:schemeClr val="tx1"/>
                          </a:solidFill>
                          <a:latin typeface="Arial"/>
                          <a:cs typeface="Arial"/>
                          <a:sym typeface="Arial"/>
                        </a:defRPr>
                      </a:lvl1pPr>
                      <a:lvl2pPr marL="742950" indent="-285750" latinLnBrk="1">
                        <a:lnSpc>
                          <a:spcPct val="110000"/>
                        </a:lnSpc>
                        <a:buFont typeface="Arial"/>
                        <a:defRPr sz="2400">
                          <a:solidFill>
                            <a:schemeClr val="tx1"/>
                          </a:solidFill>
                          <a:latin typeface="Arial"/>
                          <a:cs typeface="Arial"/>
                          <a:sym typeface="Arial"/>
                        </a:defRPr>
                      </a:lvl2pPr>
                      <a:lvl3pPr marL="1143000" indent="-228600" latinLnBrk="1">
                        <a:lnSpc>
                          <a:spcPct val="110000"/>
                        </a:lnSpc>
                        <a:buClr>
                          <a:schemeClr val="tx1"/>
                        </a:buClr>
                        <a:buFont typeface="Arial"/>
                        <a:defRPr sz="2000">
                          <a:solidFill>
                            <a:schemeClr val="tx1"/>
                          </a:solidFill>
                          <a:latin typeface="Arial"/>
                          <a:cs typeface="Arial"/>
                          <a:sym typeface="Arial"/>
                        </a:defRPr>
                      </a:lvl3pPr>
                      <a:lvl4pPr marL="1600200" indent="-228600" latinLnBrk="1">
                        <a:lnSpc>
                          <a:spcPct val="110000"/>
                        </a:lnSpc>
                        <a:buFont typeface="Arial"/>
                        <a:defRPr>
                          <a:solidFill>
                            <a:schemeClr val="tx1"/>
                          </a:solidFill>
                          <a:latin typeface="Arial"/>
                          <a:cs typeface="Arial"/>
                          <a:sym typeface="Arial"/>
                        </a:defRPr>
                      </a:lvl4pPr>
                      <a:lvl5pPr marL="2057400" indent="-228600" latinLnBrk="1">
                        <a:lnSpc>
                          <a:spcPct val="110000"/>
                        </a:lnSpc>
                        <a:buFont typeface="Arial"/>
                        <a:defRPr>
                          <a:solidFill>
                            <a:schemeClr val="tx1"/>
                          </a:solidFill>
                          <a:latin typeface="Arial"/>
                          <a:cs typeface="Arial"/>
                          <a:sym typeface="Arial"/>
                        </a:defRPr>
                      </a:lvl5pPr>
                      <a:lvl6pPr marL="2514600" indent="-228600" eaLnBrk="0" fontAlgn="base" hangingPunct="0">
                        <a:lnSpc>
                          <a:spcPct val="110000"/>
                        </a:lnSpc>
                        <a:spcBef>
                          <a:spcPct val="0"/>
                        </a:spcBef>
                        <a:spcAft>
                          <a:spcPct val="0"/>
                        </a:spcAft>
                        <a:buFont typeface="Arial"/>
                        <a:defRPr>
                          <a:solidFill>
                            <a:schemeClr val="tx1"/>
                          </a:solidFill>
                          <a:latin typeface="Arial"/>
                          <a:cs typeface="Arial"/>
                          <a:sym typeface="Arial"/>
                        </a:defRPr>
                      </a:lvl6pPr>
                      <a:lvl7pPr marL="2971800" indent="-228600" eaLnBrk="0" fontAlgn="base" hangingPunct="0">
                        <a:lnSpc>
                          <a:spcPct val="110000"/>
                        </a:lnSpc>
                        <a:spcBef>
                          <a:spcPct val="0"/>
                        </a:spcBef>
                        <a:spcAft>
                          <a:spcPct val="0"/>
                        </a:spcAft>
                        <a:buFont typeface="Arial"/>
                        <a:defRPr>
                          <a:solidFill>
                            <a:schemeClr val="tx1"/>
                          </a:solidFill>
                          <a:latin typeface="Arial"/>
                          <a:cs typeface="Arial"/>
                          <a:sym typeface="Arial"/>
                        </a:defRPr>
                      </a:lvl7pPr>
                      <a:lvl8pPr marL="3429000" indent="-228600" eaLnBrk="0" fontAlgn="base" hangingPunct="0">
                        <a:lnSpc>
                          <a:spcPct val="110000"/>
                        </a:lnSpc>
                        <a:spcBef>
                          <a:spcPct val="0"/>
                        </a:spcBef>
                        <a:spcAft>
                          <a:spcPct val="0"/>
                        </a:spcAft>
                        <a:buFont typeface="Arial"/>
                        <a:defRPr>
                          <a:solidFill>
                            <a:schemeClr val="tx1"/>
                          </a:solidFill>
                          <a:latin typeface="Arial"/>
                          <a:cs typeface="Arial"/>
                          <a:sym typeface="Arial"/>
                        </a:defRPr>
                      </a:lvl8pPr>
                      <a:lvl9pPr marL="3886200" indent="-228600" eaLnBrk="0" fontAlgn="base" hangingPunct="0">
                        <a:lnSpc>
                          <a:spcPct val="110000"/>
                        </a:lnSpc>
                        <a:spcBef>
                          <a:spcPct val="0"/>
                        </a:spcBef>
                        <a:spcAft>
                          <a:spcPct val="0"/>
                        </a:spcAft>
                        <a:buFont typeface="Arial"/>
                        <a:defRPr>
                          <a:solidFill>
                            <a:schemeClr val="tx1"/>
                          </a:solidFill>
                          <a:latin typeface="Arial"/>
                          <a:cs typeface="Arial"/>
                          <a:sym typeface="Arial"/>
                        </a:defRPr>
                      </a:lvl9pPr>
                    </a:lstStyle>
                    <a:p>
                      <a:pPr marL="0" marR="0" lvl="0" indent="0" algn="ctr" defTabSz="914400" rtl="0" eaLnBrk="1" latinLnBrk="1" hangingPunct="1">
                        <a:lnSpc>
                          <a:spcPct val="100000"/>
                        </a:lnSpc>
                        <a:spcBef>
                          <a:spcPct val="0"/>
                        </a:spcBef>
                        <a:spcAft>
                          <a:spcPct val="0"/>
                        </a:spcAft>
                        <a:buClrTx/>
                        <a:buFontTx/>
                        <a:buNone/>
                        <a:defRPr/>
                      </a:pPr>
                      <a:r>
                        <a:rPr kumimoji="0" lang="ko-KR" altLang="en-US" sz="1400" b="1" i="0" u="none" strike="noStrike" cap="none" normalizeH="0" baseline="0">
                          <a:solidFill>
                            <a:srgbClr val="000000"/>
                          </a:solidFill>
                          <a:effectLst/>
                          <a:latin typeface="맑은 고딕"/>
                          <a:ea typeface="맑은 고딕"/>
                          <a:cs typeface="Arial"/>
                        </a:rPr>
                        <a:t>염동화</a:t>
                      </a:r>
                      <a:endParaRPr kumimoji="0" lang="ko-KR" altLang="en-US" sz="1400" b="1" i="0" u="none" strike="noStrike" cap="none" normalizeH="0" baseline="0">
                        <a:solidFill>
                          <a:srgbClr val="000000"/>
                        </a:solidFill>
                        <a:latin typeface="맑은 고딕"/>
                        <a:ea typeface="맑은 고딕"/>
                        <a:cs typeface="Arial"/>
                      </a:endParaRPr>
                    </a:p>
                  </a:txBody>
                  <a:tcPr marL="68612" marR="68612" marT="34306" marB="34306" anchor="ctr" horzOverflow="overflow">
                    <a:lnL w="12700" cap="flat" cmpd="sng" algn="ctr">
                      <a:solidFill>
                        <a:schemeClr val="bg1"/>
                      </a:solidFill>
                      <a:prstDash val="solid"/>
                      <a:round/>
                      <a:headEnd w="med" len="med"/>
                      <a:tailEnd w="med" len="med"/>
                    </a:lnL>
                    <a:lnR w="12700" cap="flat" cmpd="sng" algn="ctr">
                      <a:solidFill>
                        <a:schemeClr val="bg1"/>
                      </a:solidFill>
                      <a:prstDash val="solid"/>
                      <a:round/>
                      <a:headEnd w="med" len="med"/>
                      <a:tailEnd w="med" len="med"/>
                    </a:lnR>
                    <a:lnT w="12700" cap="flat" cmpd="sng" algn="ctr">
                      <a:solidFill>
                        <a:schemeClr val="bg1"/>
                      </a:solidFill>
                      <a:prstDash val="solid"/>
                      <a:round/>
                      <a:headEnd w="med" len="med"/>
                      <a:tailEnd w="med" len="med"/>
                    </a:lnT>
                    <a:lnB w="12700" cap="flat" cmpd="sng" algn="ctr">
                      <a:solidFill>
                        <a:schemeClr val="bg1"/>
                      </a:solidFill>
                      <a:prstDash val="solid"/>
                      <a:round/>
                      <a:headEnd w="med" len="med"/>
                      <a:tailEnd w="med" len="med"/>
                    </a:lnB>
                    <a:lnTlToBr>
                      <a:noFill/>
                    </a:lnTlToBr>
                    <a:lnBlToTr>
                      <a:noFill/>
                    </a:lnBlToTr>
                    <a:solidFill>
                      <a:srgbClr val="F3F9FA"/>
                    </a:solidFill>
                  </a:tcPr>
                </a:tc>
                <a:tc>
                  <a:txBody>
                    <a:bodyPr/>
                    <a:lstStyle>
                      <a:lvl1pPr latinLnBrk="1">
                        <a:lnSpc>
                          <a:spcPct val="110000"/>
                        </a:lnSpc>
                        <a:buClr>
                          <a:schemeClr val="tx1"/>
                        </a:buClr>
                        <a:buFont typeface="Arial"/>
                        <a:defRPr sz="2800">
                          <a:solidFill>
                            <a:schemeClr val="tx1"/>
                          </a:solidFill>
                          <a:latin typeface="Arial"/>
                          <a:cs typeface="Arial"/>
                          <a:sym typeface="Arial"/>
                        </a:defRPr>
                      </a:lvl1pPr>
                      <a:lvl2pPr marL="742950" indent="-285750" latinLnBrk="1">
                        <a:lnSpc>
                          <a:spcPct val="110000"/>
                        </a:lnSpc>
                        <a:buFont typeface="Arial"/>
                        <a:defRPr sz="2400">
                          <a:solidFill>
                            <a:schemeClr val="tx1"/>
                          </a:solidFill>
                          <a:latin typeface="Arial"/>
                          <a:cs typeface="Arial"/>
                          <a:sym typeface="Arial"/>
                        </a:defRPr>
                      </a:lvl2pPr>
                      <a:lvl3pPr marL="1143000" indent="-228600" latinLnBrk="1">
                        <a:lnSpc>
                          <a:spcPct val="110000"/>
                        </a:lnSpc>
                        <a:buClr>
                          <a:schemeClr val="tx1"/>
                        </a:buClr>
                        <a:buFont typeface="Arial"/>
                        <a:defRPr sz="2000">
                          <a:solidFill>
                            <a:schemeClr val="tx1"/>
                          </a:solidFill>
                          <a:latin typeface="Arial"/>
                          <a:cs typeface="Arial"/>
                          <a:sym typeface="Arial"/>
                        </a:defRPr>
                      </a:lvl3pPr>
                      <a:lvl4pPr marL="1600200" indent="-228600" latinLnBrk="1">
                        <a:lnSpc>
                          <a:spcPct val="110000"/>
                        </a:lnSpc>
                        <a:buFont typeface="Arial"/>
                        <a:defRPr>
                          <a:solidFill>
                            <a:schemeClr val="tx1"/>
                          </a:solidFill>
                          <a:latin typeface="Arial"/>
                          <a:cs typeface="Arial"/>
                          <a:sym typeface="Arial"/>
                        </a:defRPr>
                      </a:lvl4pPr>
                      <a:lvl5pPr marL="2057400" indent="-228600" latinLnBrk="1">
                        <a:lnSpc>
                          <a:spcPct val="110000"/>
                        </a:lnSpc>
                        <a:buFont typeface="Arial"/>
                        <a:defRPr>
                          <a:solidFill>
                            <a:schemeClr val="tx1"/>
                          </a:solidFill>
                          <a:latin typeface="Arial"/>
                          <a:cs typeface="Arial"/>
                          <a:sym typeface="Arial"/>
                        </a:defRPr>
                      </a:lvl5pPr>
                      <a:lvl6pPr marL="2514600" indent="-228600" eaLnBrk="0" fontAlgn="base" hangingPunct="0">
                        <a:lnSpc>
                          <a:spcPct val="110000"/>
                        </a:lnSpc>
                        <a:spcBef>
                          <a:spcPct val="0"/>
                        </a:spcBef>
                        <a:spcAft>
                          <a:spcPct val="0"/>
                        </a:spcAft>
                        <a:buFont typeface="Arial"/>
                        <a:defRPr>
                          <a:solidFill>
                            <a:schemeClr val="tx1"/>
                          </a:solidFill>
                          <a:latin typeface="Arial"/>
                          <a:cs typeface="Arial"/>
                          <a:sym typeface="Arial"/>
                        </a:defRPr>
                      </a:lvl6pPr>
                      <a:lvl7pPr marL="2971800" indent="-228600" eaLnBrk="0" fontAlgn="base" hangingPunct="0">
                        <a:lnSpc>
                          <a:spcPct val="110000"/>
                        </a:lnSpc>
                        <a:spcBef>
                          <a:spcPct val="0"/>
                        </a:spcBef>
                        <a:spcAft>
                          <a:spcPct val="0"/>
                        </a:spcAft>
                        <a:buFont typeface="Arial"/>
                        <a:defRPr>
                          <a:solidFill>
                            <a:schemeClr val="tx1"/>
                          </a:solidFill>
                          <a:latin typeface="Arial"/>
                          <a:cs typeface="Arial"/>
                          <a:sym typeface="Arial"/>
                        </a:defRPr>
                      </a:lvl7pPr>
                      <a:lvl8pPr marL="3429000" indent="-228600" eaLnBrk="0" fontAlgn="base" hangingPunct="0">
                        <a:lnSpc>
                          <a:spcPct val="110000"/>
                        </a:lnSpc>
                        <a:spcBef>
                          <a:spcPct val="0"/>
                        </a:spcBef>
                        <a:spcAft>
                          <a:spcPct val="0"/>
                        </a:spcAft>
                        <a:buFont typeface="Arial"/>
                        <a:defRPr>
                          <a:solidFill>
                            <a:schemeClr val="tx1"/>
                          </a:solidFill>
                          <a:latin typeface="Arial"/>
                          <a:cs typeface="Arial"/>
                          <a:sym typeface="Arial"/>
                        </a:defRPr>
                      </a:lvl8pPr>
                      <a:lvl9pPr marL="3886200" indent="-228600" eaLnBrk="0" fontAlgn="base" hangingPunct="0">
                        <a:lnSpc>
                          <a:spcPct val="110000"/>
                        </a:lnSpc>
                        <a:spcBef>
                          <a:spcPct val="0"/>
                        </a:spcBef>
                        <a:spcAft>
                          <a:spcPct val="0"/>
                        </a:spcAft>
                        <a:buFont typeface="Arial"/>
                        <a:defRPr>
                          <a:solidFill>
                            <a:schemeClr val="tx1"/>
                          </a:solidFill>
                          <a:latin typeface="Arial"/>
                          <a:cs typeface="Arial"/>
                          <a:sym typeface="Arial"/>
                        </a:defRPr>
                      </a:lvl9pPr>
                    </a:lstStyle>
                    <a:p>
                      <a:pPr marL="0" marR="0" lvl="0" indent="0" defTabSz="914400" rtl="0" eaLnBrk="1" latinLnBrk="1" hangingPunct="1">
                        <a:lnSpc>
                          <a:spcPct val="100000"/>
                        </a:lnSpc>
                        <a:spcBef>
                          <a:spcPct val="0"/>
                        </a:spcBef>
                        <a:spcAft>
                          <a:spcPct val="0"/>
                        </a:spcAft>
                        <a:buClrTx/>
                        <a:buFontTx/>
                        <a:buNone/>
                        <a:defRPr/>
                      </a:pPr>
                      <a:r>
                        <a:rPr kumimoji="0" lang="ko-KR" altLang="en-US" sz="1400" i="0" u="none" strike="noStrike" cap="none" normalizeH="0" baseline="0">
                          <a:solidFill>
                            <a:srgbClr val="000000"/>
                          </a:solidFill>
                          <a:latin typeface="맑은 고딕"/>
                          <a:ea typeface="맑은 고딕"/>
                          <a:cs typeface="Arial"/>
                        </a:rPr>
                        <a:t>몇번 해봤었다는 자만에 빠져서 프로젝트 초반, 팀의 분위기를 흐렸었습니다. 혼자였다면 절대로 완성하지 못할 프로젝트였지만, 팀원들이 있었기 때문에 가능했습니다. 서로의 의견을 부담없이 나누고, 부족함을 느낄때에는 피드백을 공유하면서 문제를 해결해나가는 과정들이, 프로젝트를 완성시켰을때 느끼는 성취감을 배로 만들어주었습니다. 6개월에 끝낼 관계라기에는 너무 소중해져버린 조원들, 항상 감사하다는 말 전하고싶습니다.</a:t>
                      </a:r>
                    </a:p>
                  </a:txBody>
                  <a:tcPr marL="68612" marR="68612" marT="34306" marB="34306" anchor="ctr" horzOverflow="overflow">
                    <a:lnL w="12700" cap="flat" cmpd="sng" algn="ctr">
                      <a:solidFill>
                        <a:schemeClr val="bg1"/>
                      </a:solidFill>
                      <a:prstDash val="solid"/>
                      <a:round/>
                      <a:headEnd w="med" len="med"/>
                      <a:tailEnd w="med" len="med"/>
                    </a:lnL>
                    <a:lnR w="12700" cap="flat" cmpd="sng" algn="ctr">
                      <a:solidFill>
                        <a:schemeClr val="bg1"/>
                      </a:solidFill>
                      <a:prstDash val="solid"/>
                      <a:round/>
                      <a:headEnd w="med" len="med"/>
                      <a:tailEnd w="med" len="med"/>
                    </a:lnR>
                    <a:lnT w="12700" cap="flat" cmpd="sng" algn="ctr">
                      <a:solidFill>
                        <a:schemeClr val="bg1"/>
                      </a:solidFill>
                      <a:prstDash val="solid"/>
                      <a:round/>
                      <a:headEnd w="med" len="med"/>
                      <a:tailEnd w="med" len="med"/>
                    </a:lnT>
                    <a:lnB w="12700" cap="flat" cmpd="sng" algn="ctr">
                      <a:solidFill>
                        <a:schemeClr val="bg1"/>
                      </a:solidFill>
                      <a:prstDash val="solid"/>
                      <a:round/>
                      <a:headEnd w="med" len="med"/>
                      <a:tailEnd w="med" len="med"/>
                    </a:lnB>
                    <a:lnTlToBr>
                      <a:noFill/>
                    </a:lnTlToBr>
                    <a:lnBlToTr>
                      <a:noFill/>
                    </a:lnBlToTr>
                    <a:solidFill>
                      <a:srgbClr val="F3F9FA"/>
                    </a:solidFill>
                  </a:tcPr>
                </a:tc>
                <a:extLst>
                  <a:ext uri="{0D108BD9-81ED-4DB2-BD59-A6C34878D82A}">
                    <a16:rowId xmlns:a16="http://schemas.microsoft.com/office/drawing/2014/main" val="10002"/>
                  </a:ext>
                </a:extLst>
              </a:tr>
              <a:tr h="946404">
                <a:tc>
                  <a:txBody>
                    <a:bodyPr/>
                    <a:lstStyle>
                      <a:lvl1pPr latinLnBrk="1">
                        <a:lnSpc>
                          <a:spcPct val="110000"/>
                        </a:lnSpc>
                        <a:buClr>
                          <a:schemeClr val="tx1"/>
                        </a:buClr>
                        <a:buFont typeface="Arial"/>
                        <a:defRPr sz="2800">
                          <a:solidFill>
                            <a:schemeClr val="tx1"/>
                          </a:solidFill>
                          <a:latin typeface="Arial"/>
                          <a:cs typeface="Arial"/>
                          <a:sym typeface="Arial"/>
                        </a:defRPr>
                      </a:lvl1pPr>
                      <a:lvl2pPr marL="742950" indent="-285750" latinLnBrk="1">
                        <a:lnSpc>
                          <a:spcPct val="110000"/>
                        </a:lnSpc>
                        <a:buFont typeface="Arial"/>
                        <a:defRPr sz="2400">
                          <a:solidFill>
                            <a:schemeClr val="tx1"/>
                          </a:solidFill>
                          <a:latin typeface="Arial"/>
                          <a:cs typeface="Arial"/>
                          <a:sym typeface="Arial"/>
                        </a:defRPr>
                      </a:lvl2pPr>
                      <a:lvl3pPr marL="1143000" indent="-228600" latinLnBrk="1">
                        <a:lnSpc>
                          <a:spcPct val="110000"/>
                        </a:lnSpc>
                        <a:buClr>
                          <a:schemeClr val="tx1"/>
                        </a:buClr>
                        <a:buFont typeface="Arial"/>
                        <a:defRPr sz="2000">
                          <a:solidFill>
                            <a:schemeClr val="tx1"/>
                          </a:solidFill>
                          <a:latin typeface="Arial"/>
                          <a:cs typeface="Arial"/>
                          <a:sym typeface="Arial"/>
                        </a:defRPr>
                      </a:lvl3pPr>
                      <a:lvl4pPr marL="1600200" indent="-228600" latinLnBrk="1">
                        <a:lnSpc>
                          <a:spcPct val="110000"/>
                        </a:lnSpc>
                        <a:buFont typeface="Arial"/>
                        <a:defRPr>
                          <a:solidFill>
                            <a:schemeClr val="tx1"/>
                          </a:solidFill>
                          <a:latin typeface="Arial"/>
                          <a:cs typeface="Arial"/>
                          <a:sym typeface="Arial"/>
                        </a:defRPr>
                      </a:lvl4pPr>
                      <a:lvl5pPr marL="2057400" indent="-228600" latinLnBrk="1">
                        <a:lnSpc>
                          <a:spcPct val="110000"/>
                        </a:lnSpc>
                        <a:buFont typeface="Arial"/>
                        <a:defRPr>
                          <a:solidFill>
                            <a:schemeClr val="tx1"/>
                          </a:solidFill>
                          <a:latin typeface="Arial"/>
                          <a:cs typeface="Arial"/>
                          <a:sym typeface="Arial"/>
                        </a:defRPr>
                      </a:lvl5pPr>
                      <a:lvl6pPr marL="2514600" indent="-228600" eaLnBrk="0" fontAlgn="base" hangingPunct="0">
                        <a:lnSpc>
                          <a:spcPct val="110000"/>
                        </a:lnSpc>
                        <a:spcBef>
                          <a:spcPct val="0"/>
                        </a:spcBef>
                        <a:spcAft>
                          <a:spcPct val="0"/>
                        </a:spcAft>
                        <a:buFont typeface="Arial"/>
                        <a:defRPr>
                          <a:solidFill>
                            <a:schemeClr val="tx1"/>
                          </a:solidFill>
                          <a:latin typeface="Arial"/>
                          <a:cs typeface="Arial"/>
                          <a:sym typeface="Arial"/>
                        </a:defRPr>
                      </a:lvl6pPr>
                      <a:lvl7pPr marL="2971800" indent="-228600" eaLnBrk="0" fontAlgn="base" hangingPunct="0">
                        <a:lnSpc>
                          <a:spcPct val="110000"/>
                        </a:lnSpc>
                        <a:spcBef>
                          <a:spcPct val="0"/>
                        </a:spcBef>
                        <a:spcAft>
                          <a:spcPct val="0"/>
                        </a:spcAft>
                        <a:buFont typeface="Arial"/>
                        <a:defRPr>
                          <a:solidFill>
                            <a:schemeClr val="tx1"/>
                          </a:solidFill>
                          <a:latin typeface="Arial"/>
                          <a:cs typeface="Arial"/>
                          <a:sym typeface="Arial"/>
                        </a:defRPr>
                      </a:lvl7pPr>
                      <a:lvl8pPr marL="3429000" indent="-228600" eaLnBrk="0" fontAlgn="base" hangingPunct="0">
                        <a:lnSpc>
                          <a:spcPct val="110000"/>
                        </a:lnSpc>
                        <a:spcBef>
                          <a:spcPct val="0"/>
                        </a:spcBef>
                        <a:spcAft>
                          <a:spcPct val="0"/>
                        </a:spcAft>
                        <a:buFont typeface="Arial"/>
                        <a:defRPr>
                          <a:solidFill>
                            <a:schemeClr val="tx1"/>
                          </a:solidFill>
                          <a:latin typeface="Arial"/>
                          <a:cs typeface="Arial"/>
                          <a:sym typeface="Arial"/>
                        </a:defRPr>
                      </a:lvl8pPr>
                      <a:lvl9pPr marL="3886200" indent="-228600" eaLnBrk="0" fontAlgn="base" hangingPunct="0">
                        <a:lnSpc>
                          <a:spcPct val="110000"/>
                        </a:lnSpc>
                        <a:spcBef>
                          <a:spcPct val="0"/>
                        </a:spcBef>
                        <a:spcAft>
                          <a:spcPct val="0"/>
                        </a:spcAft>
                        <a:buFont typeface="Arial"/>
                        <a:defRPr>
                          <a:solidFill>
                            <a:schemeClr val="tx1"/>
                          </a:solidFill>
                          <a:latin typeface="Arial"/>
                          <a:cs typeface="Arial"/>
                          <a:sym typeface="Arial"/>
                        </a:defRPr>
                      </a:lvl9pPr>
                    </a:lstStyle>
                    <a:p>
                      <a:pPr marL="0" marR="0" lvl="0" indent="0" algn="ctr" defTabSz="914400" rtl="0" eaLnBrk="1" latinLnBrk="1" hangingPunct="1">
                        <a:lnSpc>
                          <a:spcPct val="100000"/>
                        </a:lnSpc>
                        <a:spcBef>
                          <a:spcPct val="0"/>
                        </a:spcBef>
                        <a:spcAft>
                          <a:spcPct val="0"/>
                        </a:spcAft>
                        <a:buClrTx/>
                        <a:buFontTx/>
                        <a:buNone/>
                        <a:defRPr/>
                      </a:pPr>
                      <a:r>
                        <a:rPr kumimoji="0" lang="ko-KR" altLang="en-US" sz="1400" b="1" i="0" u="none" strike="noStrike" cap="none" normalizeH="0" baseline="0">
                          <a:solidFill>
                            <a:srgbClr val="000000"/>
                          </a:solidFill>
                          <a:effectLst/>
                          <a:latin typeface="맑은 고딕"/>
                          <a:ea typeface="맑은 고딕"/>
                          <a:cs typeface="Arial"/>
                        </a:rPr>
                        <a:t>이규진</a:t>
                      </a:r>
                      <a:endParaRPr kumimoji="0" lang="ko-KR" altLang="en-US" sz="1400" b="1" i="0" u="none" strike="noStrike" cap="none" normalizeH="0" baseline="0">
                        <a:solidFill>
                          <a:srgbClr val="000000"/>
                        </a:solidFill>
                        <a:latin typeface="맑은 고딕"/>
                        <a:ea typeface="맑은 고딕"/>
                        <a:cs typeface="Arial"/>
                      </a:endParaRPr>
                    </a:p>
                  </a:txBody>
                  <a:tcPr marL="68612" marR="68612" marT="34306" marB="34306" anchor="ctr" horzOverflow="overflow">
                    <a:lnL w="12700" cap="flat" cmpd="sng" algn="ctr">
                      <a:solidFill>
                        <a:schemeClr val="bg1"/>
                      </a:solidFill>
                      <a:prstDash val="solid"/>
                      <a:round/>
                      <a:headEnd w="med" len="med"/>
                      <a:tailEnd w="med" len="med"/>
                    </a:lnL>
                    <a:lnR w="12700" cap="flat" cmpd="sng" algn="ctr">
                      <a:solidFill>
                        <a:schemeClr val="bg1"/>
                      </a:solidFill>
                      <a:prstDash val="solid"/>
                      <a:round/>
                      <a:headEnd w="med" len="med"/>
                      <a:tailEnd w="med" len="med"/>
                    </a:lnR>
                    <a:lnT w="12700" cap="flat" cmpd="sng" algn="ctr">
                      <a:solidFill>
                        <a:schemeClr val="bg1"/>
                      </a:solidFill>
                      <a:prstDash val="solid"/>
                      <a:round/>
                      <a:headEnd w="med" len="med"/>
                      <a:tailEnd w="med" len="med"/>
                    </a:lnT>
                    <a:lnB w="12700" cap="flat" cmpd="sng" algn="ctr">
                      <a:solidFill>
                        <a:schemeClr val="bg1"/>
                      </a:solidFill>
                      <a:prstDash val="solid"/>
                      <a:round/>
                      <a:headEnd w="med" len="med"/>
                      <a:tailEnd w="med" len="med"/>
                    </a:lnB>
                    <a:lnTlToBr>
                      <a:noFill/>
                    </a:lnTlToBr>
                    <a:lnBlToTr>
                      <a:noFill/>
                    </a:lnBlToTr>
                    <a:solidFill>
                      <a:srgbClr val="E7F3F4"/>
                    </a:solidFill>
                  </a:tcPr>
                </a:tc>
                <a:tc>
                  <a:txBody>
                    <a:bodyPr/>
                    <a:lstStyle>
                      <a:lvl1pPr latinLnBrk="1">
                        <a:lnSpc>
                          <a:spcPct val="110000"/>
                        </a:lnSpc>
                        <a:buClr>
                          <a:schemeClr val="tx1"/>
                        </a:buClr>
                        <a:buFont typeface="Arial"/>
                        <a:defRPr sz="2800">
                          <a:solidFill>
                            <a:schemeClr val="tx1"/>
                          </a:solidFill>
                          <a:latin typeface="Arial"/>
                          <a:cs typeface="Arial"/>
                          <a:sym typeface="Arial"/>
                        </a:defRPr>
                      </a:lvl1pPr>
                      <a:lvl2pPr marL="742950" indent="-285750" latinLnBrk="1">
                        <a:lnSpc>
                          <a:spcPct val="110000"/>
                        </a:lnSpc>
                        <a:buFont typeface="Arial"/>
                        <a:defRPr sz="2400">
                          <a:solidFill>
                            <a:schemeClr val="tx1"/>
                          </a:solidFill>
                          <a:latin typeface="Arial"/>
                          <a:cs typeface="Arial"/>
                          <a:sym typeface="Arial"/>
                        </a:defRPr>
                      </a:lvl2pPr>
                      <a:lvl3pPr marL="1143000" indent="-228600" latinLnBrk="1">
                        <a:lnSpc>
                          <a:spcPct val="110000"/>
                        </a:lnSpc>
                        <a:buClr>
                          <a:schemeClr val="tx1"/>
                        </a:buClr>
                        <a:buFont typeface="Arial"/>
                        <a:defRPr sz="2000">
                          <a:solidFill>
                            <a:schemeClr val="tx1"/>
                          </a:solidFill>
                          <a:latin typeface="Arial"/>
                          <a:cs typeface="Arial"/>
                          <a:sym typeface="Arial"/>
                        </a:defRPr>
                      </a:lvl3pPr>
                      <a:lvl4pPr marL="1600200" indent="-228600" latinLnBrk="1">
                        <a:lnSpc>
                          <a:spcPct val="110000"/>
                        </a:lnSpc>
                        <a:buFont typeface="Arial"/>
                        <a:defRPr>
                          <a:solidFill>
                            <a:schemeClr val="tx1"/>
                          </a:solidFill>
                          <a:latin typeface="Arial"/>
                          <a:cs typeface="Arial"/>
                          <a:sym typeface="Arial"/>
                        </a:defRPr>
                      </a:lvl4pPr>
                      <a:lvl5pPr marL="2057400" indent="-228600" latinLnBrk="1">
                        <a:lnSpc>
                          <a:spcPct val="110000"/>
                        </a:lnSpc>
                        <a:buFont typeface="Arial"/>
                        <a:defRPr>
                          <a:solidFill>
                            <a:schemeClr val="tx1"/>
                          </a:solidFill>
                          <a:latin typeface="Arial"/>
                          <a:cs typeface="Arial"/>
                          <a:sym typeface="Arial"/>
                        </a:defRPr>
                      </a:lvl5pPr>
                      <a:lvl6pPr marL="2514600" indent="-228600" eaLnBrk="0" fontAlgn="base" hangingPunct="0">
                        <a:lnSpc>
                          <a:spcPct val="110000"/>
                        </a:lnSpc>
                        <a:spcBef>
                          <a:spcPct val="0"/>
                        </a:spcBef>
                        <a:spcAft>
                          <a:spcPct val="0"/>
                        </a:spcAft>
                        <a:buFont typeface="Arial"/>
                        <a:defRPr>
                          <a:solidFill>
                            <a:schemeClr val="tx1"/>
                          </a:solidFill>
                          <a:latin typeface="Arial"/>
                          <a:cs typeface="Arial"/>
                          <a:sym typeface="Arial"/>
                        </a:defRPr>
                      </a:lvl6pPr>
                      <a:lvl7pPr marL="2971800" indent="-228600" eaLnBrk="0" fontAlgn="base" hangingPunct="0">
                        <a:lnSpc>
                          <a:spcPct val="110000"/>
                        </a:lnSpc>
                        <a:spcBef>
                          <a:spcPct val="0"/>
                        </a:spcBef>
                        <a:spcAft>
                          <a:spcPct val="0"/>
                        </a:spcAft>
                        <a:buFont typeface="Arial"/>
                        <a:defRPr>
                          <a:solidFill>
                            <a:schemeClr val="tx1"/>
                          </a:solidFill>
                          <a:latin typeface="Arial"/>
                          <a:cs typeface="Arial"/>
                          <a:sym typeface="Arial"/>
                        </a:defRPr>
                      </a:lvl7pPr>
                      <a:lvl8pPr marL="3429000" indent="-228600" eaLnBrk="0" fontAlgn="base" hangingPunct="0">
                        <a:lnSpc>
                          <a:spcPct val="110000"/>
                        </a:lnSpc>
                        <a:spcBef>
                          <a:spcPct val="0"/>
                        </a:spcBef>
                        <a:spcAft>
                          <a:spcPct val="0"/>
                        </a:spcAft>
                        <a:buFont typeface="Arial"/>
                        <a:defRPr>
                          <a:solidFill>
                            <a:schemeClr val="tx1"/>
                          </a:solidFill>
                          <a:latin typeface="Arial"/>
                          <a:cs typeface="Arial"/>
                          <a:sym typeface="Arial"/>
                        </a:defRPr>
                      </a:lvl8pPr>
                      <a:lvl9pPr marL="3886200" indent="-228600" eaLnBrk="0" fontAlgn="base" hangingPunct="0">
                        <a:lnSpc>
                          <a:spcPct val="110000"/>
                        </a:lnSpc>
                        <a:spcBef>
                          <a:spcPct val="0"/>
                        </a:spcBef>
                        <a:spcAft>
                          <a:spcPct val="0"/>
                        </a:spcAft>
                        <a:buFont typeface="Arial"/>
                        <a:defRPr>
                          <a:solidFill>
                            <a:schemeClr val="tx1"/>
                          </a:solidFill>
                          <a:latin typeface="Arial"/>
                          <a:cs typeface="Arial"/>
                          <a:sym typeface="Arial"/>
                        </a:defRPr>
                      </a:lvl9pPr>
                    </a:lstStyle>
                    <a:p>
                      <a:pPr marL="0" marR="0" lvl="0" indent="0" defTabSz="914400" rtl="0" eaLnBrk="1" latinLnBrk="1" hangingPunct="1">
                        <a:lnSpc>
                          <a:spcPct val="100000"/>
                        </a:lnSpc>
                        <a:spcBef>
                          <a:spcPct val="0"/>
                        </a:spcBef>
                        <a:spcAft>
                          <a:spcPct val="0"/>
                        </a:spcAft>
                        <a:buClrTx/>
                        <a:buFontTx/>
                        <a:buNone/>
                        <a:defRPr/>
                      </a:pPr>
                      <a:r>
                        <a:rPr kumimoji="0" lang="ko-KR" altLang="en-US" sz="1400" i="0" u="none" strike="noStrike" cap="none" normalizeH="0" baseline="0">
                          <a:solidFill>
                            <a:srgbClr val="000000"/>
                          </a:solidFill>
                          <a:latin typeface="맑은 고딕"/>
                          <a:ea typeface="맑은 고딕"/>
                          <a:cs typeface="Arial"/>
                        </a:rPr>
                        <a:t>이전의 프로젝트와는 다르게 직접 필요한 데이터셋을 찾아가며 진행하는 것이 생각보다 많이 까다로운 작업이라는 걸 느꼈고, 큰 틀을 설계하고 흐름을 만드는 것도 무척이나 어렵다고 느껴졌으나 팀원들과의 소통 및 활발한 피드백이 각자의 강점, 취약점을 돌아보는 계기가 되어 좋은 발전의 경험이 됐습니다.</a:t>
                      </a:r>
                    </a:p>
                  </a:txBody>
                  <a:tcPr marL="68612" marR="68612" marT="34306" marB="34306" anchor="ctr" horzOverflow="overflow">
                    <a:lnL w="12700" cap="flat" cmpd="sng" algn="ctr">
                      <a:solidFill>
                        <a:schemeClr val="bg1"/>
                      </a:solidFill>
                      <a:prstDash val="solid"/>
                      <a:round/>
                      <a:headEnd w="med" len="med"/>
                      <a:tailEnd w="med" len="med"/>
                    </a:lnL>
                    <a:lnR w="12700" cap="flat" cmpd="sng" algn="ctr">
                      <a:solidFill>
                        <a:schemeClr val="bg1"/>
                      </a:solidFill>
                      <a:prstDash val="solid"/>
                      <a:round/>
                      <a:headEnd w="med" len="med"/>
                      <a:tailEnd w="med" len="med"/>
                    </a:lnR>
                    <a:lnT w="12700" cap="flat" cmpd="sng" algn="ctr">
                      <a:solidFill>
                        <a:schemeClr val="bg1"/>
                      </a:solidFill>
                      <a:prstDash val="solid"/>
                      <a:round/>
                      <a:headEnd w="med" len="med"/>
                      <a:tailEnd w="med" len="med"/>
                    </a:lnT>
                    <a:lnB w="12700" cap="flat" cmpd="sng" algn="ctr">
                      <a:solidFill>
                        <a:schemeClr val="bg1"/>
                      </a:solidFill>
                      <a:prstDash val="solid"/>
                      <a:round/>
                      <a:headEnd w="med" len="med"/>
                      <a:tailEnd w="med" len="med"/>
                    </a:lnB>
                    <a:lnTlToBr>
                      <a:noFill/>
                    </a:lnTlToBr>
                    <a:lnBlToTr>
                      <a:noFill/>
                    </a:lnBlToTr>
                    <a:solidFill>
                      <a:srgbClr val="E7F3F4"/>
                    </a:solidFill>
                  </a:tcPr>
                </a:tc>
                <a:extLst>
                  <a:ext uri="{0D108BD9-81ED-4DB2-BD59-A6C34878D82A}">
                    <a16:rowId xmlns:a16="http://schemas.microsoft.com/office/drawing/2014/main" val="10003"/>
                  </a:ext>
                </a:extLst>
              </a:tr>
              <a:tr h="946404">
                <a:tc>
                  <a:txBody>
                    <a:bodyPr/>
                    <a:lstStyle>
                      <a:lvl1pPr latinLnBrk="1">
                        <a:lnSpc>
                          <a:spcPct val="110000"/>
                        </a:lnSpc>
                        <a:buClr>
                          <a:schemeClr val="tx1"/>
                        </a:buClr>
                        <a:buFont typeface="Arial"/>
                        <a:defRPr sz="2800">
                          <a:solidFill>
                            <a:schemeClr val="tx1"/>
                          </a:solidFill>
                          <a:latin typeface="Arial"/>
                          <a:cs typeface="Arial"/>
                          <a:sym typeface="Arial"/>
                        </a:defRPr>
                      </a:lvl1pPr>
                      <a:lvl2pPr marL="742950" indent="-285750" latinLnBrk="1">
                        <a:lnSpc>
                          <a:spcPct val="110000"/>
                        </a:lnSpc>
                        <a:buFont typeface="Arial"/>
                        <a:defRPr sz="2400">
                          <a:solidFill>
                            <a:schemeClr val="tx1"/>
                          </a:solidFill>
                          <a:latin typeface="Arial"/>
                          <a:cs typeface="Arial"/>
                          <a:sym typeface="Arial"/>
                        </a:defRPr>
                      </a:lvl2pPr>
                      <a:lvl3pPr marL="1143000" indent="-228600" latinLnBrk="1">
                        <a:lnSpc>
                          <a:spcPct val="110000"/>
                        </a:lnSpc>
                        <a:buClr>
                          <a:schemeClr val="tx1"/>
                        </a:buClr>
                        <a:buFont typeface="Arial"/>
                        <a:defRPr sz="2000">
                          <a:solidFill>
                            <a:schemeClr val="tx1"/>
                          </a:solidFill>
                          <a:latin typeface="Arial"/>
                          <a:cs typeface="Arial"/>
                          <a:sym typeface="Arial"/>
                        </a:defRPr>
                      </a:lvl3pPr>
                      <a:lvl4pPr marL="1600200" indent="-228600" latinLnBrk="1">
                        <a:lnSpc>
                          <a:spcPct val="110000"/>
                        </a:lnSpc>
                        <a:buFont typeface="Arial"/>
                        <a:defRPr>
                          <a:solidFill>
                            <a:schemeClr val="tx1"/>
                          </a:solidFill>
                          <a:latin typeface="Arial"/>
                          <a:cs typeface="Arial"/>
                          <a:sym typeface="Arial"/>
                        </a:defRPr>
                      </a:lvl4pPr>
                      <a:lvl5pPr marL="2057400" indent="-228600" latinLnBrk="1">
                        <a:lnSpc>
                          <a:spcPct val="110000"/>
                        </a:lnSpc>
                        <a:buFont typeface="Arial"/>
                        <a:defRPr>
                          <a:solidFill>
                            <a:schemeClr val="tx1"/>
                          </a:solidFill>
                          <a:latin typeface="Arial"/>
                          <a:cs typeface="Arial"/>
                          <a:sym typeface="Arial"/>
                        </a:defRPr>
                      </a:lvl5pPr>
                      <a:lvl6pPr marL="2514600" indent="-228600" eaLnBrk="0" fontAlgn="base" hangingPunct="0">
                        <a:lnSpc>
                          <a:spcPct val="110000"/>
                        </a:lnSpc>
                        <a:spcBef>
                          <a:spcPct val="0"/>
                        </a:spcBef>
                        <a:spcAft>
                          <a:spcPct val="0"/>
                        </a:spcAft>
                        <a:buFont typeface="Arial"/>
                        <a:defRPr>
                          <a:solidFill>
                            <a:schemeClr val="tx1"/>
                          </a:solidFill>
                          <a:latin typeface="Arial"/>
                          <a:cs typeface="Arial"/>
                          <a:sym typeface="Arial"/>
                        </a:defRPr>
                      </a:lvl6pPr>
                      <a:lvl7pPr marL="2971800" indent="-228600" eaLnBrk="0" fontAlgn="base" hangingPunct="0">
                        <a:lnSpc>
                          <a:spcPct val="110000"/>
                        </a:lnSpc>
                        <a:spcBef>
                          <a:spcPct val="0"/>
                        </a:spcBef>
                        <a:spcAft>
                          <a:spcPct val="0"/>
                        </a:spcAft>
                        <a:buFont typeface="Arial"/>
                        <a:defRPr>
                          <a:solidFill>
                            <a:schemeClr val="tx1"/>
                          </a:solidFill>
                          <a:latin typeface="Arial"/>
                          <a:cs typeface="Arial"/>
                          <a:sym typeface="Arial"/>
                        </a:defRPr>
                      </a:lvl7pPr>
                      <a:lvl8pPr marL="3429000" indent="-228600" eaLnBrk="0" fontAlgn="base" hangingPunct="0">
                        <a:lnSpc>
                          <a:spcPct val="110000"/>
                        </a:lnSpc>
                        <a:spcBef>
                          <a:spcPct val="0"/>
                        </a:spcBef>
                        <a:spcAft>
                          <a:spcPct val="0"/>
                        </a:spcAft>
                        <a:buFont typeface="Arial"/>
                        <a:defRPr>
                          <a:solidFill>
                            <a:schemeClr val="tx1"/>
                          </a:solidFill>
                          <a:latin typeface="Arial"/>
                          <a:cs typeface="Arial"/>
                          <a:sym typeface="Arial"/>
                        </a:defRPr>
                      </a:lvl8pPr>
                      <a:lvl9pPr marL="3886200" indent="-228600" eaLnBrk="0" fontAlgn="base" hangingPunct="0">
                        <a:lnSpc>
                          <a:spcPct val="110000"/>
                        </a:lnSpc>
                        <a:spcBef>
                          <a:spcPct val="0"/>
                        </a:spcBef>
                        <a:spcAft>
                          <a:spcPct val="0"/>
                        </a:spcAft>
                        <a:buFont typeface="Arial"/>
                        <a:defRPr>
                          <a:solidFill>
                            <a:schemeClr val="tx1"/>
                          </a:solidFill>
                          <a:latin typeface="Arial"/>
                          <a:cs typeface="Arial"/>
                          <a:sym typeface="Arial"/>
                        </a:defRPr>
                      </a:lvl9pPr>
                    </a:lstStyle>
                    <a:p>
                      <a:pPr marL="0" marR="0" lvl="0" indent="0" algn="ctr" defTabSz="914400" rtl="0" eaLnBrk="1" latinLnBrk="1" hangingPunct="1">
                        <a:lnSpc>
                          <a:spcPct val="100000"/>
                        </a:lnSpc>
                        <a:spcBef>
                          <a:spcPct val="0"/>
                        </a:spcBef>
                        <a:spcAft>
                          <a:spcPct val="0"/>
                        </a:spcAft>
                        <a:buClrTx/>
                        <a:buFontTx/>
                        <a:buNone/>
                        <a:defRPr/>
                      </a:pPr>
                      <a:r>
                        <a:rPr kumimoji="0" lang="ko-KR" altLang="en-US" sz="1400" b="1" i="0" u="none" strike="noStrike" cap="none" normalizeH="0" baseline="0">
                          <a:solidFill>
                            <a:srgbClr val="000000"/>
                          </a:solidFill>
                          <a:effectLst/>
                          <a:latin typeface="맑은 고딕"/>
                          <a:ea typeface="맑은 고딕"/>
                          <a:cs typeface="Arial"/>
                        </a:rPr>
                        <a:t>이주원</a:t>
                      </a:r>
                      <a:endParaRPr kumimoji="0" lang="ko-KR" altLang="en-US" sz="1400" b="1" i="0" u="none" strike="noStrike" cap="none" normalizeH="0" baseline="0">
                        <a:solidFill>
                          <a:srgbClr val="000000"/>
                        </a:solidFill>
                        <a:latin typeface="맑은 고딕"/>
                        <a:ea typeface="맑은 고딕"/>
                        <a:cs typeface="Arial"/>
                      </a:endParaRPr>
                    </a:p>
                  </a:txBody>
                  <a:tcPr marL="68612" marR="68612" marT="34306" marB="34306" anchor="ctr" horzOverflow="overflow">
                    <a:lnL w="12700" cap="flat" cmpd="sng" algn="ctr">
                      <a:solidFill>
                        <a:schemeClr val="bg1"/>
                      </a:solidFill>
                      <a:prstDash val="solid"/>
                      <a:round/>
                      <a:headEnd w="med" len="med"/>
                      <a:tailEnd w="med" len="med"/>
                    </a:lnL>
                    <a:lnR w="12700" cap="flat" cmpd="sng" algn="ctr">
                      <a:solidFill>
                        <a:schemeClr val="bg1"/>
                      </a:solidFill>
                      <a:prstDash val="solid"/>
                      <a:round/>
                      <a:headEnd w="med" len="med"/>
                      <a:tailEnd w="med" len="med"/>
                    </a:lnR>
                    <a:lnT w="12700" cap="flat" cmpd="sng" algn="ctr">
                      <a:solidFill>
                        <a:schemeClr val="bg1"/>
                      </a:solidFill>
                      <a:prstDash val="solid"/>
                      <a:round/>
                      <a:headEnd w="med" len="med"/>
                      <a:tailEnd w="med" len="med"/>
                    </a:lnT>
                    <a:lnB w="12700" cap="flat" cmpd="sng" algn="ctr">
                      <a:solidFill>
                        <a:schemeClr val="bg1"/>
                      </a:solidFill>
                      <a:prstDash val="solid"/>
                      <a:round/>
                      <a:headEnd w="med" len="med"/>
                      <a:tailEnd w="med" len="med"/>
                    </a:lnB>
                    <a:lnTlToBr>
                      <a:noFill/>
                    </a:lnTlToBr>
                    <a:lnBlToTr>
                      <a:noFill/>
                    </a:lnBlToTr>
                    <a:solidFill>
                      <a:srgbClr val="F3F9FA"/>
                    </a:solidFill>
                  </a:tcPr>
                </a:tc>
                <a:tc>
                  <a:txBody>
                    <a:bodyPr/>
                    <a:lstStyle>
                      <a:lvl1pPr latinLnBrk="1">
                        <a:lnSpc>
                          <a:spcPct val="110000"/>
                        </a:lnSpc>
                        <a:buClr>
                          <a:schemeClr val="tx1"/>
                        </a:buClr>
                        <a:buFont typeface="Arial"/>
                        <a:defRPr sz="2800">
                          <a:solidFill>
                            <a:schemeClr val="tx1"/>
                          </a:solidFill>
                          <a:latin typeface="Arial"/>
                          <a:cs typeface="Arial"/>
                          <a:sym typeface="Arial"/>
                        </a:defRPr>
                      </a:lvl1pPr>
                      <a:lvl2pPr marL="742950" indent="-285750" latinLnBrk="1">
                        <a:lnSpc>
                          <a:spcPct val="110000"/>
                        </a:lnSpc>
                        <a:buFont typeface="Arial"/>
                        <a:defRPr sz="2400">
                          <a:solidFill>
                            <a:schemeClr val="tx1"/>
                          </a:solidFill>
                          <a:latin typeface="Arial"/>
                          <a:cs typeface="Arial"/>
                          <a:sym typeface="Arial"/>
                        </a:defRPr>
                      </a:lvl2pPr>
                      <a:lvl3pPr marL="1143000" indent="-228600" latinLnBrk="1">
                        <a:lnSpc>
                          <a:spcPct val="110000"/>
                        </a:lnSpc>
                        <a:buClr>
                          <a:schemeClr val="tx1"/>
                        </a:buClr>
                        <a:buFont typeface="Arial"/>
                        <a:defRPr sz="2000">
                          <a:solidFill>
                            <a:schemeClr val="tx1"/>
                          </a:solidFill>
                          <a:latin typeface="Arial"/>
                          <a:cs typeface="Arial"/>
                          <a:sym typeface="Arial"/>
                        </a:defRPr>
                      </a:lvl3pPr>
                      <a:lvl4pPr marL="1600200" indent="-228600" latinLnBrk="1">
                        <a:lnSpc>
                          <a:spcPct val="110000"/>
                        </a:lnSpc>
                        <a:buFont typeface="Arial"/>
                        <a:defRPr>
                          <a:solidFill>
                            <a:schemeClr val="tx1"/>
                          </a:solidFill>
                          <a:latin typeface="Arial"/>
                          <a:cs typeface="Arial"/>
                          <a:sym typeface="Arial"/>
                        </a:defRPr>
                      </a:lvl4pPr>
                      <a:lvl5pPr marL="2057400" indent="-228600" latinLnBrk="1">
                        <a:lnSpc>
                          <a:spcPct val="110000"/>
                        </a:lnSpc>
                        <a:buFont typeface="Arial"/>
                        <a:defRPr>
                          <a:solidFill>
                            <a:schemeClr val="tx1"/>
                          </a:solidFill>
                          <a:latin typeface="Arial"/>
                          <a:cs typeface="Arial"/>
                          <a:sym typeface="Arial"/>
                        </a:defRPr>
                      </a:lvl5pPr>
                      <a:lvl6pPr marL="2514600" indent="-228600" eaLnBrk="0" fontAlgn="base" hangingPunct="0">
                        <a:lnSpc>
                          <a:spcPct val="110000"/>
                        </a:lnSpc>
                        <a:spcBef>
                          <a:spcPct val="0"/>
                        </a:spcBef>
                        <a:spcAft>
                          <a:spcPct val="0"/>
                        </a:spcAft>
                        <a:buFont typeface="Arial"/>
                        <a:defRPr>
                          <a:solidFill>
                            <a:schemeClr val="tx1"/>
                          </a:solidFill>
                          <a:latin typeface="Arial"/>
                          <a:cs typeface="Arial"/>
                          <a:sym typeface="Arial"/>
                        </a:defRPr>
                      </a:lvl6pPr>
                      <a:lvl7pPr marL="2971800" indent="-228600" eaLnBrk="0" fontAlgn="base" hangingPunct="0">
                        <a:lnSpc>
                          <a:spcPct val="110000"/>
                        </a:lnSpc>
                        <a:spcBef>
                          <a:spcPct val="0"/>
                        </a:spcBef>
                        <a:spcAft>
                          <a:spcPct val="0"/>
                        </a:spcAft>
                        <a:buFont typeface="Arial"/>
                        <a:defRPr>
                          <a:solidFill>
                            <a:schemeClr val="tx1"/>
                          </a:solidFill>
                          <a:latin typeface="Arial"/>
                          <a:cs typeface="Arial"/>
                          <a:sym typeface="Arial"/>
                        </a:defRPr>
                      </a:lvl7pPr>
                      <a:lvl8pPr marL="3429000" indent="-228600" eaLnBrk="0" fontAlgn="base" hangingPunct="0">
                        <a:lnSpc>
                          <a:spcPct val="110000"/>
                        </a:lnSpc>
                        <a:spcBef>
                          <a:spcPct val="0"/>
                        </a:spcBef>
                        <a:spcAft>
                          <a:spcPct val="0"/>
                        </a:spcAft>
                        <a:buFont typeface="Arial"/>
                        <a:defRPr>
                          <a:solidFill>
                            <a:schemeClr val="tx1"/>
                          </a:solidFill>
                          <a:latin typeface="Arial"/>
                          <a:cs typeface="Arial"/>
                          <a:sym typeface="Arial"/>
                        </a:defRPr>
                      </a:lvl8pPr>
                      <a:lvl9pPr marL="3886200" indent="-228600" eaLnBrk="0" fontAlgn="base" hangingPunct="0">
                        <a:lnSpc>
                          <a:spcPct val="110000"/>
                        </a:lnSpc>
                        <a:spcBef>
                          <a:spcPct val="0"/>
                        </a:spcBef>
                        <a:spcAft>
                          <a:spcPct val="0"/>
                        </a:spcAft>
                        <a:buFont typeface="Arial"/>
                        <a:defRPr>
                          <a:solidFill>
                            <a:schemeClr val="tx1"/>
                          </a:solidFill>
                          <a:latin typeface="Arial"/>
                          <a:cs typeface="Arial"/>
                          <a:sym typeface="Arial"/>
                        </a:defRPr>
                      </a:lvl9pPr>
                    </a:lstStyle>
                    <a:p>
                      <a:pPr marL="0" marR="0" lvl="0" indent="0" defTabSz="914400" rtl="0" eaLnBrk="1" latinLnBrk="1" hangingPunct="1">
                        <a:lnSpc>
                          <a:spcPct val="100000"/>
                        </a:lnSpc>
                        <a:spcBef>
                          <a:spcPct val="0"/>
                        </a:spcBef>
                        <a:spcAft>
                          <a:spcPct val="0"/>
                        </a:spcAft>
                        <a:buClrTx/>
                        <a:buFontTx/>
                        <a:buNone/>
                        <a:defRPr/>
                      </a:pPr>
                      <a:r>
                        <a:rPr kumimoji="0" lang="ko-KR" altLang="en-US" sz="1400" i="0" u="none" strike="noStrike" cap="none" normalizeH="0" baseline="0">
                          <a:solidFill>
                            <a:srgbClr val="000000"/>
                          </a:solidFill>
                          <a:latin typeface="맑은 고딕"/>
                          <a:ea typeface="맑은 고딕"/>
                          <a:cs typeface="Arial"/>
                        </a:rPr>
                        <a:t>주제를 자체 선정하는 작업이 생각보다 어렵고 찾아낸 데이터로 전처리 및 시각화하는 작업이 쉽지 않다는 생각이 들었습니다. 그래도 팀원들과의 계속된 소통과 아이디어로 진행할수 있었고, 좋은 결과를 낼 수 있었다고 생각합니다. 이번 프로젝트를 진행하면서 저 스스로에게 가지고 있던 데이터 처리나, 주제 선정 등 의문을 해소하고, 팀원들과의 합을 다시 맞출 수 있었던 좋은 계기였다고 생각합니다.</a:t>
                      </a:r>
                    </a:p>
                  </a:txBody>
                  <a:tcPr marL="68612" marR="68612" marT="34306" marB="34306" anchor="ctr" horzOverflow="overflow">
                    <a:lnL w="12700" cap="flat" cmpd="sng" algn="ctr">
                      <a:solidFill>
                        <a:schemeClr val="bg1"/>
                      </a:solidFill>
                      <a:prstDash val="solid"/>
                      <a:round/>
                      <a:headEnd w="med" len="med"/>
                      <a:tailEnd w="med" len="med"/>
                    </a:lnL>
                    <a:lnR w="12700" cap="flat" cmpd="sng" algn="ctr">
                      <a:solidFill>
                        <a:schemeClr val="bg1"/>
                      </a:solidFill>
                      <a:prstDash val="solid"/>
                      <a:round/>
                      <a:headEnd w="med" len="med"/>
                      <a:tailEnd w="med" len="med"/>
                    </a:lnR>
                    <a:lnT w="12700" cap="flat" cmpd="sng" algn="ctr">
                      <a:solidFill>
                        <a:schemeClr val="bg1"/>
                      </a:solidFill>
                      <a:prstDash val="solid"/>
                      <a:round/>
                      <a:headEnd w="med" len="med"/>
                      <a:tailEnd w="med" len="med"/>
                    </a:lnT>
                    <a:lnB w="12700" cap="flat" cmpd="sng" algn="ctr">
                      <a:solidFill>
                        <a:schemeClr val="bg1"/>
                      </a:solidFill>
                      <a:prstDash val="solid"/>
                      <a:round/>
                      <a:headEnd w="med" len="med"/>
                      <a:tailEnd w="med" len="med"/>
                    </a:lnB>
                    <a:lnTlToBr>
                      <a:noFill/>
                    </a:lnTlToBr>
                    <a:lnBlToTr>
                      <a:noFill/>
                    </a:lnBlToTr>
                    <a:solidFill>
                      <a:srgbClr val="F3F9FA"/>
                    </a:solidFill>
                  </a:tcPr>
                </a:tc>
                <a:extLst>
                  <a:ext uri="{0D108BD9-81ED-4DB2-BD59-A6C34878D82A}">
                    <a16:rowId xmlns:a16="http://schemas.microsoft.com/office/drawing/2014/main" val="10004"/>
                  </a:ext>
                </a:extLst>
              </a:tr>
              <a:tr h="946404">
                <a:tc>
                  <a:txBody>
                    <a:bodyPr/>
                    <a:lstStyle>
                      <a:lvl1pPr latinLnBrk="1">
                        <a:lnSpc>
                          <a:spcPct val="110000"/>
                        </a:lnSpc>
                        <a:buClr>
                          <a:schemeClr val="tx1"/>
                        </a:buClr>
                        <a:buFont typeface="Arial"/>
                        <a:defRPr sz="2800">
                          <a:solidFill>
                            <a:schemeClr val="tx1"/>
                          </a:solidFill>
                          <a:latin typeface="Arial"/>
                          <a:cs typeface="Arial"/>
                          <a:sym typeface="Arial"/>
                        </a:defRPr>
                      </a:lvl1pPr>
                      <a:lvl2pPr marL="742950" indent="-285750" latinLnBrk="1">
                        <a:lnSpc>
                          <a:spcPct val="110000"/>
                        </a:lnSpc>
                        <a:buFont typeface="Arial"/>
                        <a:defRPr sz="2400">
                          <a:solidFill>
                            <a:schemeClr val="tx1"/>
                          </a:solidFill>
                          <a:latin typeface="Arial"/>
                          <a:cs typeface="Arial"/>
                          <a:sym typeface="Arial"/>
                        </a:defRPr>
                      </a:lvl2pPr>
                      <a:lvl3pPr marL="1143000" indent="-228600" latinLnBrk="1">
                        <a:lnSpc>
                          <a:spcPct val="110000"/>
                        </a:lnSpc>
                        <a:buClr>
                          <a:schemeClr val="tx1"/>
                        </a:buClr>
                        <a:buFont typeface="Arial"/>
                        <a:defRPr sz="2000">
                          <a:solidFill>
                            <a:schemeClr val="tx1"/>
                          </a:solidFill>
                          <a:latin typeface="Arial"/>
                          <a:cs typeface="Arial"/>
                          <a:sym typeface="Arial"/>
                        </a:defRPr>
                      </a:lvl3pPr>
                      <a:lvl4pPr marL="1600200" indent="-228600" latinLnBrk="1">
                        <a:lnSpc>
                          <a:spcPct val="110000"/>
                        </a:lnSpc>
                        <a:buFont typeface="Arial"/>
                        <a:defRPr>
                          <a:solidFill>
                            <a:schemeClr val="tx1"/>
                          </a:solidFill>
                          <a:latin typeface="Arial"/>
                          <a:cs typeface="Arial"/>
                          <a:sym typeface="Arial"/>
                        </a:defRPr>
                      </a:lvl4pPr>
                      <a:lvl5pPr marL="2057400" indent="-228600" latinLnBrk="1">
                        <a:lnSpc>
                          <a:spcPct val="110000"/>
                        </a:lnSpc>
                        <a:buFont typeface="Arial"/>
                        <a:defRPr>
                          <a:solidFill>
                            <a:schemeClr val="tx1"/>
                          </a:solidFill>
                          <a:latin typeface="Arial"/>
                          <a:cs typeface="Arial"/>
                          <a:sym typeface="Arial"/>
                        </a:defRPr>
                      </a:lvl5pPr>
                      <a:lvl6pPr marL="2514600" indent="-228600" eaLnBrk="0" fontAlgn="base" hangingPunct="0">
                        <a:lnSpc>
                          <a:spcPct val="110000"/>
                        </a:lnSpc>
                        <a:spcBef>
                          <a:spcPct val="0"/>
                        </a:spcBef>
                        <a:spcAft>
                          <a:spcPct val="0"/>
                        </a:spcAft>
                        <a:buFont typeface="Arial"/>
                        <a:defRPr>
                          <a:solidFill>
                            <a:schemeClr val="tx1"/>
                          </a:solidFill>
                          <a:latin typeface="Arial"/>
                          <a:cs typeface="Arial"/>
                          <a:sym typeface="Arial"/>
                        </a:defRPr>
                      </a:lvl6pPr>
                      <a:lvl7pPr marL="2971800" indent="-228600" eaLnBrk="0" fontAlgn="base" hangingPunct="0">
                        <a:lnSpc>
                          <a:spcPct val="110000"/>
                        </a:lnSpc>
                        <a:spcBef>
                          <a:spcPct val="0"/>
                        </a:spcBef>
                        <a:spcAft>
                          <a:spcPct val="0"/>
                        </a:spcAft>
                        <a:buFont typeface="Arial"/>
                        <a:defRPr>
                          <a:solidFill>
                            <a:schemeClr val="tx1"/>
                          </a:solidFill>
                          <a:latin typeface="Arial"/>
                          <a:cs typeface="Arial"/>
                          <a:sym typeface="Arial"/>
                        </a:defRPr>
                      </a:lvl7pPr>
                      <a:lvl8pPr marL="3429000" indent="-228600" eaLnBrk="0" fontAlgn="base" hangingPunct="0">
                        <a:lnSpc>
                          <a:spcPct val="110000"/>
                        </a:lnSpc>
                        <a:spcBef>
                          <a:spcPct val="0"/>
                        </a:spcBef>
                        <a:spcAft>
                          <a:spcPct val="0"/>
                        </a:spcAft>
                        <a:buFont typeface="Arial"/>
                        <a:defRPr>
                          <a:solidFill>
                            <a:schemeClr val="tx1"/>
                          </a:solidFill>
                          <a:latin typeface="Arial"/>
                          <a:cs typeface="Arial"/>
                          <a:sym typeface="Arial"/>
                        </a:defRPr>
                      </a:lvl8pPr>
                      <a:lvl9pPr marL="3886200" indent="-228600" eaLnBrk="0" fontAlgn="base" hangingPunct="0">
                        <a:lnSpc>
                          <a:spcPct val="110000"/>
                        </a:lnSpc>
                        <a:spcBef>
                          <a:spcPct val="0"/>
                        </a:spcBef>
                        <a:spcAft>
                          <a:spcPct val="0"/>
                        </a:spcAft>
                        <a:buFont typeface="Arial"/>
                        <a:defRPr>
                          <a:solidFill>
                            <a:schemeClr val="tx1"/>
                          </a:solidFill>
                          <a:latin typeface="Arial"/>
                          <a:cs typeface="Arial"/>
                          <a:sym typeface="Arial"/>
                        </a:defRPr>
                      </a:lvl9pPr>
                    </a:lstStyle>
                    <a:p>
                      <a:pPr marL="0" marR="0" lvl="0" indent="0" algn="ctr" defTabSz="914400" rtl="0" eaLnBrk="1" latinLnBrk="1" hangingPunct="1">
                        <a:lnSpc>
                          <a:spcPct val="100000"/>
                        </a:lnSpc>
                        <a:spcBef>
                          <a:spcPct val="0"/>
                        </a:spcBef>
                        <a:spcAft>
                          <a:spcPct val="0"/>
                        </a:spcAft>
                        <a:buClrTx/>
                        <a:buFontTx/>
                        <a:buNone/>
                        <a:defRPr/>
                      </a:pPr>
                      <a:r>
                        <a:rPr kumimoji="0" lang="ko-KR" altLang="en-US" sz="1400" b="1" i="0" u="none" strike="noStrike" cap="none" normalizeH="0" baseline="0">
                          <a:solidFill>
                            <a:srgbClr val="000000"/>
                          </a:solidFill>
                          <a:effectLst/>
                          <a:latin typeface="맑은 고딕"/>
                          <a:ea typeface="맑은 고딕"/>
                          <a:cs typeface="Arial"/>
                        </a:rPr>
                        <a:t>이용진</a:t>
                      </a:r>
                      <a:endParaRPr kumimoji="0" lang="ko-KR" altLang="en-US" sz="1400" b="1" i="0" u="none" strike="noStrike" cap="none" normalizeH="0" baseline="0">
                        <a:solidFill>
                          <a:srgbClr val="000000"/>
                        </a:solidFill>
                        <a:latin typeface="맑은 고딕"/>
                        <a:ea typeface="맑은 고딕"/>
                        <a:cs typeface="Arial"/>
                      </a:endParaRPr>
                    </a:p>
                  </a:txBody>
                  <a:tcPr marL="68612" marR="68612" marT="34306" marB="34306" anchor="ctr" horzOverflow="overflow">
                    <a:lnL w="12700" cap="flat" cmpd="sng" algn="ctr">
                      <a:solidFill>
                        <a:schemeClr val="bg1"/>
                      </a:solidFill>
                      <a:prstDash val="solid"/>
                      <a:round/>
                      <a:headEnd w="med" len="med"/>
                      <a:tailEnd w="med" len="med"/>
                    </a:lnL>
                    <a:lnR w="12700" cap="flat" cmpd="sng" algn="ctr">
                      <a:solidFill>
                        <a:schemeClr val="bg1"/>
                      </a:solidFill>
                      <a:prstDash val="solid"/>
                      <a:round/>
                      <a:headEnd w="med" len="med"/>
                      <a:tailEnd w="med" len="med"/>
                    </a:lnR>
                    <a:lnT w="12700" cap="flat" cmpd="sng" algn="ctr">
                      <a:solidFill>
                        <a:schemeClr val="bg1"/>
                      </a:solidFill>
                      <a:prstDash val="solid"/>
                      <a:round/>
                      <a:headEnd w="med" len="med"/>
                      <a:tailEnd w="med" len="med"/>
                    </a:lnT>
                    <a:lnB w="12700" cap="flat" cmpd="sng" algn="ctr">
                      <a:solidFill>
                        <a:schemeClr val="bg1"/>
                      </a:solidFill>
                      <a:prstDash val="solid"/>
                      <a:round/>
                      <a:headEnd w="med" len="med"/>
                      <a:tailEnd w="med" len="med"/>
                    </a:lnB>
                    <a:lnTlToBr>
                      <a:noFill/>
                    </a:lnTlToBr>
                    <a:lnBlToTr>
                      <a:noFill/>
                    </a:lnBlToTr>
                    <a:solidFill>
                      <a:srgbClr val="E7F3F4"/>
                    </a:solidFill>
                  </a:tcPr>
                </a:tc>
                <a:tc>
                  <a:txBody>
                    <a:bodyPr/>
                    <a:lstStyle>
                      <a:lvl1pPr latinLnBrk="1">
                        <a:lnSpc>
                          <a:spcPct val="110000"/>
                        </a:lnSpc>
                        <a:buClr>
                          <a:schemeClr val="tx1"/>
                        </a:buClr>
                        <a:buFont typeface="Arial"/>
                        <a:defRPr sz="2800">
                          <a:solidFill>
                            <a:schemeClr val="tx1"/>
                          </a:solidFill>
                          <a:latin typeface="Arial"/>
                          <a:cs typeface="Arial"/>
                          <a:sym typeface="Arial"/>
                        </a:defRPr>
                      </a:lvl1pPr>
                      <a:lvl2pPr marL="742950" indent="-285750" latinLnBrk="1">
                        <a:lnSpc>
                          <a:spcPct val="110000"/>
                        </a:lnSpc>
                        <a:buFont typeface="Arial"/>
                        <a:defRPr sz="2400">
                          <a:solidFill>
                            <a:schemeClr val="tx1"/>
                          </a:solidFill>
                          <a:latin typeface="Arial"/>
                          <a:cs typeface="Arial"/>
                          <a:sym typeface="Arial"/>
                        </a:defRPr>
                      </a:lvl2pPr>
                      <a:lvl3pPr marL="1143000" indent="-228600" latinLnBrk="1">
                        <a:lnSpc>
                          <a:spcPct val="110000"/>
                        </a:lnSpc>
                        <a:buClr>
                          <a:schemeClr val="tx1"/>
                        </a:buClr>
                        <a:buFont typeface="Arial"/>
                        <a:defRPr sz="2000">
                          <a:solidFill>
                            <a:schemeClr val="tx1"/>
                          </a:solidFill>
                          <a:latin typeface="Arial"/>
                          <a:cs typeface="Arial"/>
                          <a:sym typeface="Arial"/>
                        </a:defRPr>
                      </a:lvl3pPr>
                      <a:lvl4pPr marL="1600200" indent="-228600" latinLnBrk="1">
                        <a:lnSpc>
                          <a:spcPct val="110000"/>
                        </a:lnSpc>
                        <a:buFont typeface="Arial"/>
                        <a:defRPr>
                          <a:solidFill>
                            <a:schemeClr val="tx1"/>
                          </a:solidFill>
                          <a:latin typeface="Arial"/>
                          <a:cs typeface="Arial"/>
                          <a:sym typeface="Arial"/>
                        </a:defRPr>
                      </a:lvl4pPr>
                      <a:lvl5pPr marL="2057400" indent="-228600" latinLnBrk="1">
                        <a:lnSpc>
                          <a:spcPct val="110000"/>
                        </a:lnSpc>
                        <a:buFont typeface="Arial"/>
                        <a:defRPr>
                          <a:solidFill>
                            <a:schemeClr val="tx1"/>
                          </a:solidFill>
                          <a:latin typeface="Arial"/>
                          <a:cs typeface="Arial"/>
                          <a:sym typeface="Arial"/>
                        </a:defRPr>
                      </a:lvl5pPr>
                      <a:lvl6pPr marL="2514600" indent="-228600" eaLnBrk="0" fontAlgn="base" hangingPunct="0">
                        <a:lnSpc>
                          <a:spcPct val="110000"/>
                        </a:lnSpc>
                        <a:spcBef>
                          <a:spcPct val="0"/>
                        </a:spcBef>
                        <a:spcAft>
                          <a:spcPct val="0"/>
                        </a:spcAft>
                        <a:buFont typeface="Arial"/>
                        <a:defRPr>
                          <a:solidFill>
                            <a:schemeClr val="tx1"/>
                          </a:solidFill>
                          <a:latin typeface="Arial"/>
                          <a:cs typeface="Arial"/>
                          <a:sym typeface="Arial"/>
                        </a:defRPr>
                      </a:lvl6pPr>
                      <a:lvl7pPr marL="2971800" indent="-228600" eaLnBrk="0" fontAlgn="base" hangingPunct="0">
                        <a:lnSpc>
                          <a:spcPct val="110000"/>
                        </a:lnSpc>
                        <a:spcBef>
                          <a:spcPct val="0"/>
                        </a:spcBef>
                        <a:spcAft>
                          <a:spcPct val="0"/>
                        </a:spcAft>
                        <a:buFont typeface="Arial"/>
                        <a:defRPr>
                          <a:solidFill>
                            <a:schemeClr val="tx1"/>
                          </a:solidFill>
                          <a:latin typeface="Arial"/>
                          <a:cs typeface="Arial"/>
                          <a:sym typeface="Arial"/>
                        </a:defRPr>
                      </a:lvl7pPr>
                      <a:lvl8pPr marL="3429000" indent="-228600" eaLnBrk="0" fontAlgn="base" hangingPunct="0">
                        <a:lnSpc>
                          <a:spcPct val="110000"/>
                        </a:lnSpc>
                        <a:spcBef>
                          <a:spcPct val="0"/>
                        </a:spcBef>
                        <a:spcAft>
                          <a:spcPct val="0"/>
                        </a:spcAft>
                        <a:buFont typeface="Arial"/>
                        <a:defRPr>
                          <a:solidFill>
                            <a:schemeClr val="tx1"/>
                          </a:solidFill>
                          <a:latin typeface="Arial"/>
                          <a:cs typeface="Arial"/>
                          <a:sym typeface="Arial"/>
                        </a:defRPr>
                      </a:lvl8pPr>
                      <a:lvl9pPr marL="3886200" indent="-228600" eaLnBrk="0" fontAlgn="base" hangingPunct="0">
                        <a:lnSpc>
                          <a:spcPct val="110000"/>
                        </a:lnSpc>
                        <a:spcBef>
                          <a:spcPct val="0"/>
                        </a:spcBef>
                        <a:spcAft>
                          <a:spcPct val="0"/>
                        </a:spcAft>
                        <a:buFont typeface="Arial"/>
                        <a:defRPr>
                          <a:solidFill>
                            <a:schemeClr val="tx1"/>
                          </a:solidFill>
                          <a:latin typeface="Arial"/>
                          <a:cs typeface="Arial"/>
                          <a:sym typeface="Arial"/>
                        </a:defRPr>
                      </a:lvl9pPr>
                    </a:lstStyle>
                    <a:p>
                      <a:pPr marL="0" marR="0" lvl="0" indent="0" defTabSz="914400" rtl="0" eaLnBrk="1" latinLnBrk="1" hangingPunct="1">
                        <a:lnSpc>
                          <a:spcPct val="100000"/>
                        </a:lnSpc>
                        <a:spcBef>
                          <a:spcPct val="0"/>
                        </a:spcBef>
                        <a:spcAft>
                          <a:spcPct val="0"/>
                        </a:spcAft>
                        <a:buClrTx/>
                        <a:buFontTx/>
                        <a:buNone/>
                        <a:defRPr/>
                      </a:pPr>
                      <a:r>
                        <a:rPr kumimoji="0" lang="ko-KR" altLang="en-US" sz="1400" i="0" u="none" strike="noStrike" cap="none" normalizeH="0" baseline="0">
                          <a:solidFill>
                            <a:srgbClr val="000000"/>
                          </a:solidFill>
                          <a:latin typeface="맑은 고딕"/>
                          <a:ea typeface="맑은 고딕"/>
                          <a:cs typeface="Arial"/>
                        </a:rPr>
                        <a:t>초반 주제 정하기에서 난항을 겪었지만 서로 잘하는 분야들이 달랐기 때문에 주제가 정해지자마자 각자 위치에서 맡은 업무를 굉장히 빠르게 수행해나갔으며 모든 팀원분들이 적극적으로 의견을 내어 주시되 서로의 의견들을 잘 이해해주고 수용해주셔서 트러블과 문제없이 유연하게 프로젝트를 진행할 수 있었어서 감사했고 좋았습니다. </a:t>
                      </a:r>
                    </a:p>
                  </a:txBody>
                  <a:tcPr marL="68612" marR="68612" marT="34306" marB="34306" anchor="ctr" horzOverflow="overflow">
                    <a:lnL w="12700" cap="flat" cmpd="sng" algn="ctr">
                      <a:solidFill>
                        <a:schemeClr val="bg1"/>
                      </a:solidFill>
                      <a:prstDash val="solid"/>
                      <a:round/>
                      <a:headEnd w="med" len="med"/>
                      <a:tailEnd w="med" len="med"/>
                    </a:lnL>
                    <a:lnR w="12700" cap="flat" cmpd="sng" algn="ctr">
                      <a:solidFill>
                        <a:schemeClr val="bg1"/>
                      </a:solidFill>
                      <a:prstDash val="solid"/>
                      <a:round/>
                      <a:headEnd w="med" len="med"/>
                      <a:tailEnd w="med" len="med"/>
                    </a:lnR>
                    <a:lnT w="12700" cap="flat" cmpd="sng" algn="ctr">
                      <a:solidFill>
                        <a:schemeClr val="bg1"/>
                      </a:solidFill>
                      <a:prstDash val="solid"/>
                      <a:round/>
                      <a:headEnd w="med" len="med"/>
                      <a:tailEnd w="med" len="med"/>
                    </a:lnT>
                    <a:lnB w="12700" cap="flat" cmpd="sng" algn="ctr">
                      <a:solidFill>
                        <a:schemeClr val="bg1"/>
                      </a:solidFill>
                      <a:prstDash val="solid"/>
                      <a:round/>
                      <a:headEnd w="med" len="med"/>
                      <a:tailEnd w="med" len="med"/>
                    </a:lnB>
                    <a:lnTlToBr>
                      <a:noFill/>
                    </a:lnTlToBr>
                    <a:lnBlToTr>
                      <a:noFill/>
                    </a:lnBlToTr>
                    <a:solidFill>
                      <a:srgbClr val="E7F3F4"/>
                    </a:solidFill>
                  </a:tcPr>
                </a:tc>
                <a:extLst>
                  <a:ext uri="{0D108BD9-81ED-4DB2-BD59-A6C34878D82A}">
                    <a16:rowId xmlns:a16="http://schemas.microsoft.com/office/drawing/2014/main" val="10005"/>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gradFill flip="xy" rotWithShape="1">
          <a:gsLst>
            <a:gs pos="0">
              <a:srgbClr val="87D0FC">
                <a:alpha val="100000"/>
              </a:srgbClr>
            </a:gs>
            <a:gs pos="100000">
              <a:schemeClr val="bg1">
                <a:alpha val="100000"/>
              </a:schemeClr>
            </a:gs>
          </a:gsLst>
          <a:lin ang="5400000" scaled="1"/>
          <a:tileRect/>
        </a:gra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19FF9F-8D71-F20B-210F-A5A0277452D0}"/>
              </a:ext>
            </a:extLst>
          </p:cNvPr>
          <p:cNvSpPr txBox="1"/>
          <p:nvPr/>
        </p:nvSpPr>
        <p:spPr>
          <a:xfrm>
            <a:off x="311071" y="858696"/>
            <a:ext cx="11564441" cy="5761540"/>
          </a:xfrm>
          <a:prstGeom prst="rect">
            <a:avLst/>
          </a:prstGeom>
          <a:solidFill>
            <a:srgbClr val="FFFFFF">
              <a:alpha val="85000"/>
            </a:srgbClr>
          </a:solidFill>
          <a:ln w="19089" cap="flat" cmpd="sng" algn="ctr">
            <a:solidFill>
              <a:srgbClr val="FFFFFF">
                <a:alpha val="100000"/>
              </a:srgbClr>
            </a:solidFill>
            <a:prstDash val="solid"/>
            <a:round/>
            <a:headEnd w="med" len="med"/>
            <a:tailEnd w="med" len="med"/>
          </a:ln>
        </p:spPr>
        <p:txBody>
          <a:bodyPr vert="horz" wrap="none" lIns="91440" tIns="45720" rIns="91440" bIns="45720" anchor="t">
            <a:noAutofit/>
          </a:bodyPr>
          <a:lstStyle/>
          <a:p>
            <a:pPr marL="0" lvl="0" indent="0" algn="l" rtl="0" eaLnBrk="1" latinLnBrk="1" hangingPunct="1">
              <a:lnSpc>
                <a:spcPct val="100000"/>
              </a:lnSpc>
              <a:spcBef>
                <a:spcPct val="30000"/>
              </a:spcBef>
              <a:spcAft>
                <a:spcPct val="0"/>
              </a:spcAft>
              <a:buNone/>
              <a:defRPr/>
            </a:pPr>
            <a:endParaRPr kumimoji="1" lang="ko-KR" altLang="en-US" sz="1200" b="0" i="0" u="none" baseline="0">
              <a:solidFill>
                <a:schemeClr val="tx1"/>
              </a:solidFill>
              <a:latin typeface="Calibri"/>
              <a:ea typeface="Calibri"/>
            </a:endParaRPr>
          </a:p>
        </p:txBody>
      </p:sp>
      <p:grpSp>
        <p:nvGrpSpPr>
          <p:cNvPr id="28" name="그룹 27"/>
          <p:cNvGrpSpPr/>
          <p:nvPr/>
        </p:nvGrpSpPr>
        <p:grpSpPr>
          <a:xfrm>
            <a:off x="0" y="97410"/>
            <a:ext cx="2708350" cy="472185"/>
            <a:chOff x="0" y="97410"/>
            <a:chExt cx="2708350" cy="472185"/>
          </a:xfrm>
        </p:grpSpPr>
        <p:sp>
          <p:nvSpPr>
            <p:cNvPr id="29" name="TextBox 3"/>
            <p:cNvSpPr txBox="1"/>
            <p:nvPr/>
          </p:nvSpPr>
          <p:spPr>
            <a:xfrm>
              <a:off x="104775" y="97410"/>
              <a:ext cx="2603575" cy="472185"/>
            </a:xfrm>
            <a:prstGeom prst="rect">
              <a:avLst/>
            </a:prstGeom>
          </p:spPr>
          <p:txBody>
            <a:bodyPr wrap="square">
              <a:spAutoFit/>
            </a:bodyPr>
            <a:lstStyle/>
            <a:p>
              <a:pPr marL="0" indent="0" algn="l" defTabSz="914400" rtl="0" eaLnBrk="1" latinLnBrk="1" hangingPunct="1">
                <a:lnSpc>
                  <a:spcPct val="100000"/>
                </a:lnSpc>
                <a:spcBef>
                  <a:spcPct val="0"/>
                </a:spcBef>
                <a:spcAft>
                  <a:spcPts val="0"/>
                </a:spcAft>
                <a:buNone/>
                <a:defRPr/>
              </a:pPr>
              <a:r>
                <a:rPr kumimoji="0" lang="ko-KR" altLang="en-US" sz="2500" b="1" i="0" u="none" strike="noStrike" kern="1200" cap="none" spc="0" normalizeH="0" baseline="0">
                  <a:ln w="9525">
                    <a:solidFill>
                      <a:srgbClr val="BFBFBF"/>
                    </a:solidFill>
                  </a:ln>
                  <a:solidFill>
                    <a:srgbClr val="FFFFFF"/>
                  </a:solidFill>
                  <a:latin typeface="맑은 고딕"/>
                  <a:ea typeface="맑은 고딕"/>
                </a:rPr>
                <a:t>출 처</a:t>
              </a:r>
            </a:p>
          </p:txBody>
        </p:sp>
        <p:sp>
          <p:nvSpPr>
            <p:cNvPr id="30" name="직사각형 4"/>
            <p:cNvSpPr/>
            <p:nvPr/>
          </p:nvSpPr>
          <p:spPr>
            <a:xfrm>
              <a:off x="0" y="116461"/>
              <a:ext cx="101357" cy="429871"/>
            </a:xfrm>
            <a:prstGeom prst="rect">
              <a:avLst/>
            </a:prstGeom>
            <a:solidFill>
              <a:srgbClr val="FF843A">
                <a:alpha val="100000"/>
              </a:srgbClr>
            </a:solidFill>
            <a:ln w="19050" cap="flat" cmpd="sng" algn="ctr">
              <a:noFill/>
              <a:prstDash val="solid"/>
              <a:headEnd w="med" len="med"/>
              <a:tailEnd w="med" len="med"/>
            </a:ln>
          </p:spPr>
          <p:txBody>
            <a:bodyPr anchor="ctr"/>
            <a:lstStyle/>
            <a:p>
              <a:pPr marL="0" indent="0" algn="ctr" defTabSz="914400" rtl="0" eaLnBrk="1" latinLnBrk="1" hangingPunct="1">
                <a:lnSpc>
                  <a:spcPct val="100000"/>
                </a:lnSpc>
                <a:spcBef>
                  <a:spcPct val="0"/>
                </a:spcBef>
                <a:spcAft>
                  <a:spcPts val="0"/>
                </a:spcAft>
                <a:buNone/>
                <a:defRPr/>
              </a:pPr>
              <a:endParaRPr kumimoji="0" lang="en-US" altLang="ko-KR" sz="2100" b="0" i="0" u="none" strike="noStrike" kern="1200" cap="none" spc="0" normalizeH="0" baseline="0">
                <a:solidFill>
                  <a:srgbClr val="FFFFFF"/>
                </a:solidFill>
                <a:latin typeface="Calibri"/>
                <a:ea typeface="맑은 고딕"/>
                <a:cs typeface="Calibri"/>
              </a:endParaRPr>
            </a:p>
          </p:txBody>
        </p:sp>
      </p:grpSp>
      <p:sp>
        <p:nvSpPr>
          <p:cNvPr id="32" name="TextBox 27654"/>
          <p:cNvSpPr txBox="1"/>
          <p:nvPr/>
        </p:nvSpPr>
        <p:spPr>
          <a:xfrm>
            <a:off x="371762" y="978494"/>
            <a:ext cx="1100802" cy="295951"/>
          </a:xfrm>
          <a:prstGeom prst="rect">
            <a:avLst/>
          </a:prstGeom>
          <a:noFill/>
          <a:ln>
            <a:noFill/>
          </a:ln>
        </p:spPr>
        <p:txBody>
          <a:bodyPr vert="horz" wrap="none" lIns="91440" tIns="45720" rIns="91440" bIns="45720" anchor="t">
            <a:spAutoFit/>
          </a:bodyPr>
          <a:lstStyle/>
          <a:p>
            <a:pPr marL="0" lvl="0" indent="0" algn="l" defTabSz="1028836" rtl="0" eaLnBrk="1" latinLnBrk="1" hangingPunct="1">
              <a:lnSpc>
                <a:spcPct val="100000"/>
              </a:lnSpc>
              <a:spcBef>
                <a:spcPct val="0"/>
              </a:spcBef>
              <a:spcAft>
                <a:spcPct val="0"/>
              </a:spcAft>
              <a:buNone/>
              <a:defRPr/>
            </a:pPr>
            <a:r>
              <a:rPr kumimoji="1" lang="ko-KR" altLang="en-US" sz="1400" b="0" i="0" u="none" strike="noStrike" kern="1200" cap="none" spc="0" normalizeH="0" baseline="0">
                <a:solidFill>
                  <a:srgbClr val="000000"/>
                </a:solidFill>
                <a:latin typeface="Calibri"/>
                <a:ea typeface="맑은 고딕"/>
              </a:rPr>
              <a:t>공공데이터</a:t>
            </a:r>
          </a:p>
        </p:txBody>
      </p:sp>
      <p:sp>
        <p:nvSpPr>
          <p:cNvPr id="34" name="TextBox 33"/>
          <p:cNvSpPr txBox="1"/>
          <p:nvPr/>
        </p:nvSpPr>
        <p:spPr>
          <a:xfrm>
            <a:off x="403486" y="1338629"/>
            <a:ext cx="10717904" cy="2278966"/>
          </a:xfrm>
          <a:prstGeom prst="rect">
            <a:avLst/>
          </a:prstGeom>
        </p:spPr>
        <p:txBody>
          <a:bodyPr wrap="none">
            <a:spAutoFit/>
          </a:bodyPr>
          <a:lstStyle/>
          <a:p>
            <a:pPr>
              <a:defRPr/>
            </a:pPr>
            <a:r>
              <a:rPr lang="ko-KR" altLang="en-US">
                <a:solidFill>
                  <a:schemeClr val="dk1"/>
                </a:solidFill>
                <a:hlinkClick r:id="rId3"/>
              </a:rPr>
              <a:t>http://www.kwaste.or.kr/bbs/content.php?co_id=sub04131</a:t>
            </a:r>
            <a:endParaRPr lang="ko-KR" altLang="en-US">
              <a:solidFill>
                <a:schemeClr val="dk1"/>
              </a:solidFill>
            </a:endParaRPr>
          </a:p>
          <a:p>
            <a:pPr>
              <a:defRPr/>
            </a:pPr>
            <a:r>
              <a:rPr lang="en-US" altLang="ko-KR">
                <a:solidFill>
                  <a:schemeClr val="dk1"/>
                </a:solidFill>
                <a:hlinkClick r:id="rId4"/>
              </a:rPr>
              <a:t>https://www.visitjeju.net/tourdata/#!panel_public_jeju_tour_report</a:t>
            </a:r>
            <a:endParaRPr lang="en-US" altLang="ko-KR">
              <a:solidFill>
                <a:schemeClr val="dk1"/>
              </a:solidFill>
            </a:endParaRPr>
          </a:p>
          <a:p>
            <a:pPr>
              <a:defRPr/>
            </a:pPr>
            <a:r>
              <a:rPr lang="en-US" altLang="ko-KR">
                <a:solidFill>
                  <a:schemeClr val="dk1"/>
                </a:solidFill>
                <a:hlinkClick r:id="rId5"/>
              </a:rPr>
              <a:t>https://www.jejudatahub.net/data/view/data/520</a:t>
            </a:r>
            <a:endParaRPr lang="en-US" altLang="ko-KR">
              <a:solidFill>
                <a:schemeClr val="dk1"/>
              </a:solidFill>
            </a:endParaRPr>
          </a:p>
          <a:p>
            <a:pPr>
              <a:defRPr/>
            </a:pPr>
            <a:r>
              <a:rPr lang="en-US" altLang="ko-KR">
                <a:solidFill>
                  <a:schemeClr val="dk1"/>
                </a:solidFill>
                <a:hlinkClick r:id="rId6"/>
              </a:rPr>
              <a:t>https://www.jeju.go.kr/open/open/iopenboard.htm?category=1158&amp;act=view&amp;seq=1368380</a:t>
            </a:r>
            <a:endParaRPr lang="en-US" altLang="ko-KR">
              <a:solidFill>
                <a:schemeClr val="dk1"/>
              </a:solidFill>
            </a:endParaRPr>
          </a:p>
          <a:p>
            <a:pPr>
              <a:defRPr/>
            </a:pPr>
            <a:r>
              <a:rPr lang="en-US" altLang="ko-KR">
                <a:solidFill>
                  <a:schemeClr val="dk1"/>
                </a:solidFill>
                <a:hlinkClick r:id="rId7"/>
              </a:rPr>
              <a:t>https://kosis.kr/statHtml/statHtml.do?orgId=101&amp;tblId=DT_1YL21321&amp;conn_path=I2</a:t>
            </a:r>
            <a:endParaRPr lang="en-US" altLang="ko-KR">
              <a:solidFill>
                <a:schemeClr val="dk1"/>
              </a:solidFill>
            </a:endParaRPr>
          </a:p>
          <a:p>
            <a:pPr>
              <a:defRPr/>
            </a:pPr>
            <a:r>
              <a:rPr lang="en-US" altLang="ko-KR">
                <a:solidFill>
                  <a:schemeClr val="dk1"/>
                </a:solidFill>
                <a:hlinkClick r:id="rId6"/>
              </a:rPr>
              <a:t>https://www.jeju.go.kr/open/open/iopenboard.htm?category=1158&amp;act=view&amp;seq=1368380</a:t>
            </a:r>
            <a:endParaRPr lang="en-US" altLang="ko-KR">
              <a:solidFill>
                <a:schemeClr val="dk1"/>
              </a:solidFill>
            </a:endParaRPr>
          </a:p>
          <a:p>
            <a:pPr>
              <a:defRPr/>
            </a:pPr>
            <a:r>
              <a:rPr lang="en-US" altLang="ko-KR">
                <a:solidFill>
                  <a:schemeClr val="dk1"/>
                </a:solidFill>
                <a:hlinkClick r:id="rId8"/>
              </a:rPr>
              <a:t>https://www.bigdata-environment.kr/user/data_market/detail.do?id=b5341100-3074-11eb-bc79-3b11eb915d6d</a:t>
            </a:r>
            <a:endParaRPr lang="en-US" altLang="ko-KR">
              <a:solidFill>
                <a:schemeClr val="dk1"/>
              </a:solidFill>
            </a:endParaRPr>
          </a:p>
          <a:p>
            <a:pPr>
              <a:defRPr/>
            </a:pPr>
            <a:endParaRPr lang="en-US" altLang="ko-KR">
              <a:solidFill>
                <a:schemeClr val="dk1"/>
              </a:solidFill>
            </a:endParaRPr>
          </a:p>
        </p:txBody>
      </p:sp>
      <p:sp>
        <p:nvSpPr>
          <p:cNvPr id="36" name="TextBox 27654"/>
          <p:cNvSpPr txBox="1"/>
          <p:nvPr/>
        </p:nvSpPr>
        <p:spPr>
          <a:xfrm>
            <a:off x="377254" y="3499439"/>
            <a:ext cx="1754879" cy="300536"/>
          </a:xfrm>
          <a:prstGeom prst="rect">
            <a:avLst/>
          </a:prstGeom>
          <a:noFill/>
          <a:ln>
            <a:noFill/>
          </a:ln>
        </p:spPr>
        <p:txBody>
          <a:bodyPr vert="horz" wrap="square" lIns="91440" tIns="45720" rIns="91440" bIns="45720" anchor="t">
            <a:spAutoFit/>
          </a:bodyPr>
          <a:lstStyle/>
          <a:p>
            <a:pPr marL="0" lvl="0" indent="0" algn="l" defTabSz="1028836" rtl="0" eaLnBrk="1" latinLnBrk="1" hangingPunct="1">
              <a:lnSpc>
                <a:spcPct val="100000"/>
              </a:lnSpc>
              <a:spcBef>
                <a:spcPct val="0"/>
              </a:spcBef>
              <a:spcAft>
                <a:spcPct val="0"/>
              </a:spcAft>
              <a:buNone/>
              <a:defRPr/>
            </a:pPr>
            <a:r>
              <a:rPr kumimoji="1" lang="ko-KR" altLang="en-US" sz="1400" b="0" i="0" u="none" strike="noStrike" kern="1200" cap="none" spc="0" normalizeH="0" baseline="0">
                <a:solidFill>
                  <a:srgbClr val="000000"/>
                </a:solidFill>
                <a:latin typeface="Calibri"/>
                <a:ea typeface="맑은 고딕"/>
              </a:rPr>
              <a:t>이미지 및 관련 기사</a:t>
            </a:r>
          </a:p>
        </p:txBody>
      </p:sp>
      <p:sp>
        <p:nvSpPr>
          <p:cNvPr id="37" name="TextBox 36"/>
          <p:cNvSpPr txBox="1"/>
          <p:nvPr/>
        </p:nvSpPr>
        <p:spPr>
          <a:xfrm>
            <a:off x="403486" y="3785730"/>
            <a:ext cx="10355954" cy="2556015"/>
          </a:xfrm>
          <a:prstGeom prst="rect">
            <a:avLst/>
          </a:prstGeom>
        </p:spPr>
        <p:txBody>
          <a:bodyPr wrap="none">
            <a:spAutoFit/>
          </a:bodyPr>
          <a:lstStyle/>
          <a:p>
            <a:pPr marL="0" indent="0" algn="l" defTabSz="914400" rtl="0" eaLnBrk="1" latinLnBrk="1" hangingPunct="1">
              <a:lnSpc>
                <a:spcPct val="100000"/>
              </a:lnSpc>
              <a:spcBef>
                <a:spcPct val="0"/>
              </a:spcBef>
              <a:spcAft>
                <a:spcPts val="0"/>
              </a:spcAft>
              <a:buNone/>
              <a:defRPr/>
            </a:pPr>
            <a:r>
              <a:rPr kumimoji="0" lang="en-US" altLang="ko-KR" sz="1800" b="0" i="0" u="none" strike="noStrike" kern="1200" cap="none" spc="0" normalizeH="0" baseline="0">
                <a:solidFill>
                  <a:srgbClr val="000000"/>
                </a:solidFill>
                <a:latin typeface="Calibri"/>
                <a:ea typeface="Calibri"/>
                <a:cs typeface="Calibri"/>
                <a:hlinkClick r:id="rId9"/>
              </a:rPr>
              <a:t>https://ko.wikipedia.org</a:t>
            </a:r>
            <a:endParaRPr kumimoji="0" lang="en-US" altLang="ko-KR" sz="1800" b="0" i="0" u="none" strike="noStrike" kern="1200" cap="none" spc="0" normalizeH="0" baseline="0">
              <a:solidFill>
                <a:srgbClr val="000000"/>
              </a:solidFill>
              <a:latin typeface="Calibri"/>
              <a:ea typeface="Calibri"/>
              <a:cs typeface="Calibri"/>
            </a:endParaRPr>
          </a:p>
          <a:p>
            <a:pPr marL="0" indent="0" algn="l" defTabSz="914400" rtl="0" eaLnBrk="1" latinLnBrk="1" hangingPunct="1">
              <a:lnSpc>
                <a:spcPct val="100000"/>
              </a:lnSpc>
              <a:spcBef>
                <a:spcPct val="0"/>
              </a:spcBef>
              <a:spcAft>
                <a:spcPts val="0"/>
              </a:spcAft>
              <a:buNone/>
              <a:defRPr/>
            </a:pPr>
            <a:r>
              <a:rPr kumimoji="0" lang="en-US" altLang="ko-KR" sz="1800" b="0" i="0" u="none" strike="noStrike" kern="1200" cap="none" spc="0" normalizeH="0" baseline="0">
                <a:solidFill>
                  <a:srgbClr val="000000"/>
                </a:solidFill>
                <a:latin typeface="Calibri"/>
                <a:ea typeface="Calibri"/>
                <a:cs typeface="Calibri"/>
                <a:hlinkClick r:id="rId10"/>
              </a:rPr>
              <a:t>http://m.ihalla.com/article.php?aid=1629298800712635020</a:t>
            </a:r>
            <a:endParaRPr kumimoji="0" lang="en-US" altLang="ko-KR" sz="1800" b="0" i="0" u="none" strike="noStrike" kern="1200" cap="none" spc="0" normalizeH="0" baseline="0">
              <a:solidFill>
                <a:srgbClr val="000000"/>
              </a:solidFill>
              <a:latin typeface="Calibri"/>
              <a:ea typeface="Calibri"/>
              <a:cs typeface="Calibri"/>
            </a:endParaRPr>
          </a:p>
          <a:p>
            <a:pPr marL="0" indent="0" algn="l" defTabSz="914400" rtl="0" eaLnBrk="1" latinLnBrk="1" hangingPunct="1">
              <a:lnSpc>
                <a:spcPct val="100000"/>
              </a:lnSpc>
              <a:spcBef>
                <a:spcPct val="0"/>
              </a:spcBef>
              <a:spcAft>
                <a:spcPts val="0"/>
              </a:spcAft>
              <a:buNone/>
              <a:defRPr/>
            </a:pPr>
            <a:r>
              <a:rPr kumimoji="0" lang="en-US" altLang="ko-KR" sz="1800" b="0" i="0" u="none" strike="noStrike" kern="1200" cap="none" spc="0" normalizeH="0" baseline="0">
                <a:solidFill>
                  <a:srgbClr val="000000"/>
                </a:solidFill>
                <a:latin typeface="Calibri"/>
                <a:ea typeface="Calibri"/>
                <a:cs typeface="Calibri"/>
                <a:hlinkClick r:id="rId11"/>
              </a:rPr>
              <a:t>https://dream.kotra.or.kr</a:t>
            </a:r>
            <a:endParaRPr kumimoji="0" lang="en-US" altLang="ko-KR" sz="1800" b="0" i="0" u="none" strike="noStrike" kern="1200" cap="none" spc="0" normalizeH="0" baseline="0">
              <a:solidFill>
                <a:srgbClr val="000000"/>
              </a:solidFill>
              <a:latin typeface="Calibri"/>
              <a:ea typeface="Calibri"/>
              <a:cs typeface="Calibri"/>
            </a:endParaRPr>
          </a:p>
          <a:p>
            <a:pPr marL="0" indent="0" algn="l" defTabSz="914400" rtl="0" eaLnBrk="1" latinLnBrk="1" hangingPunct="1">
              <a:lnSpc>
                <a:spcPct val="100000"/>
              </a:lnSpc>
              <a:spcBef>
                <a:spcPct val="0"/>
              </a:spcBef>
              <a:spcAft>
                <a:spcPts val="0"/>
              </a:spcAft>
              <a:buNone/>
              <a:defRPr/>
            </a:pPr>
            <a:r>
              <a:rPr kumimoji="0" lang="en-US" altLang="ko-KR" b="0" i="0" u="none" strike="noStrike" kern="1200" cap="none" spc="0" normalizeH="0" baseline="0">
                <a:solidFill>
                  <a:srgbClr val="000000"/>
                </a:solidFill>
                <a:latin typeface="Calibri"/>
                <a:ea typeface="맑은 고딕"/>
                <a:cs typeface="Calibri"/>
                <a:hlinkClick r:id="rId12"/>
              </a:rPr>
              <a:t>http://news.heraldcorp.com/view.php?ud=20211230000796</a:t>
            </a:r>
            <a:endParaRPr kumimoji="0" lang="en-US" altLang="ko-KR" b="0" i="0" u="none" strike="noStrike" kern="1200" cap="none" spc="0" normalizeH="0" baseline="0">
              <a:solidFill>
                <a:srgbClr val="000000"/>
              </a:solidFill>
              <a:latin typeface="Calibri"/>
              <a:ea typeface="맑은 고딕"/>
              <a:cs typeface="Calibri"/>
            </a:endParaRPr>
          </a:p>
          <a:p>
            <a:pPr>
              <a:defRPr/>
            </a:pPr>
            <a:r>
              <a:rPr lang="en-US" altLang="ko-KR">
                <a:hlinkClick r:id="rId13"/>
              </a:rPr>
              <a:t>http://www.headlinejeju.co.kr/news/articleView.html?idxno=486392</a:t>
            </a:r>
            <a:endParaRPr lang="en-US" altLang="ko-KR"/>
          </a:p>
          <a:p>
            <a:pPr>
              <a:defRPr/>
            </a:pPr>
            <a:r>
              <a:rPr lang="en-US" altLang="ko-KR">
                <a:hlinkClick r:id="rId14"/>
              </a:rPr>
              <a:t>https://www.pressian.com/pages/articles/2022081210321248927?utm_source=naver&amp;utm_medium=search</a:t>
            </a:r>
            <a:endParaRPr lang="en-US" altLang="ko-KR"/>
          </a:p>
          <a:p>
            <a:pPr>
              <a:defRPr/>
            </a:pPr>
            <a:r>
              <a:rPr lang="en-US" altLang="ko-KR">
                <a:hlinkClick r:id="rId15"/>
              </a:rPr>
              <a:t>https://www.khan.co.kr/national/national-general/article/202201270600011</a:t>
            </a:r>
            <a:endParaRPr lang="en-US" altLang="ko-KR"/>
          </a:p>
          <a:p>
            <a:pPr>
              <a:defRPr/>
            </a:pPr>
            <a:endParaRPr lang="en-US" altLang="ko-KR"/>
          </a:p>
          <a:p>
            <a:pPr>
              <a:defRPr/>
            </a:pPr>
            <a:endParaRPr lang="ko-KR" altLang="en-US"/>
          </a:p>
        </p:txBody>
      </p:sp>
    </p:spTree>
    <p:extLst>
      <p:ext uri="{BB962C8B-B14F-4D97-AF65-F5344CB8AC3E}">
        <p14:creationId xmlns:p14="http://schemas.microsoft.com/office/powerpoint/2010/main" val="2907679829"/>
      </p:ext>
    </p:extLst>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26628" name="TextBox 26627"/>
          <p:cNvSpPr txBox="1"/>
          <p:nvPr/>
        </p:nvSpPr>
        <p:spPr>
          <a:xfrm>
            <a:off x="0" y="0"/>
            <a:ext cx="12186584" cy="6855173"/>
          </a:xfrm>
          <a:prstGeom prst="rect">
            <a:avLst/>
          </a:prstGeom>
          <a:solidFill>
            <a:srgbClr val="808080">
              <a:alpha val="25000"/>
            </a:srgbClr>
          </a:solidFill>
          <a:ln w="19089" cap="flat" cmpd="sng" algn="ctr">
            <a:solidFill>
              <a:srgbClr val="2E3E67">
                <a:alpha val="100000"/>
              </a:srgbClr>
            </a:solidFill>
            <a:prstDash val="solid"/>
            <a:round/>
            <a:headEnd w="med" len="med"/>
            <a:tailEnd w="med" len="med"/>
          </a:ln>
        </p:spPr>
        <p:txBody>
          <a:bodyPr vert="horz" wrap="none" lIns="91440" tIns="45720" rIns="91440" bIns="45720" anchor="t">
            <a:noAutofit/>
          </a:bodyPr>
          <a:lstStyle/>
          <a:p>
            <a:pPr marL="0" lvl="0" indent="0" algn="l" rtl="0" eaLnBrk="1" latinLnBrk="1" hangingPunct="1">
              <a:lnSpc>
                <a:spcPct val="100000"/>
              </a:lnSpc>
              <a:spcBef>
                <a:spcPct val="30000"/>
              </a:spcBef>
              <a:spcAft>
                <a:spcPct val="0"/>
              </a:spcAft>
              <a:buNone/>
              <a:defRPr/>
            </a:pPr>
            <a:endParaRPr kumimoji="1" lang="ko-KR" altLang="en-US" sz="1200" b="0" i="0" u="none" baseline="0">
              <a:solidFill>
                <a:schemeClr val="tx1"/>
              </a:solidFill>
              <a:latin typeface="Calibri"/>
              <a:ea typeface="Calibri"/>
            </a:endParaRPr>
          </a:p>
        </p:txBody>
      </p:sp>
      <p:sp>
        <p:nvSpPr>
          <p:cNvPr id="26629" name="TextBox 26628"/>
          <p:cNvSpPr txBox="1"/>
          <p:nvPr/>
        </p:nvSpPr>
        <p:spPr>
          <a:xfrm>
            <a:off x="3033180" y="1831652"/>
            <a:ext cx="5750432" cy="2720490"/>
          </a:xfrm>
          <a:prstGeom prst="rect">
            <a:avLst/>
          </a:prstGeom>
          <a:noFill/>
          <a:ln w="76470" cap="flat" cmpd="sng" algn="ctr">
            <a:solidFill>
              <a:srgbClr val="FFFFFF">
                <a:alpha val="100000"/>
              </a:srgbClr>
            </a:solidFill>
            <a:prstDash val="solid"/>
            <a:round/>
            <a:headEnd w="med" len="med"/>
            <a:tailEnd w="med" len="med"/>
          </a:ln>
        </p:spPr>
        <p:txBody>
          <a:bodyPr vert="horz" wrap="none" lIns="91440" tIns="45720" rIns="91440" bIns="45720" anchor="t">
            <a:noAutofit/>
          </a:bodyPr>
          <a:lstStyle/>
          <a:p>
            <a:pPr marL="0" lvl="0" indent="0" algn="l" rtl="0" eaLnBrk="1" latinLnBrk="1" hangingPunct="1">
              <a:lnSpc>
                <a:spcPct val="100000"/>
              </a:lnSpc>
              <a:spcBef>
                <a:spcPct val="30000"/>
              </a:spcBef>
              <a:spcAft>
                <a:spcPct val="0"/>
              </a:spcAft>
              <a:buNone/>
              <a:defRPr/>
            </a:pPr>
            <a:endParaRPr kumimoji="1" lang="ko-KR" altLang="en-US" sz="1200" b="0" i="0" u="none" baseline="0">
              <a:solidFill>
                <a:schemeClr val="tx1"/>
              </a:solidFill>
              <a:latin typeface="Calibri"/>
              <a:ea typeface="Calibri"/>
            </a:endParaRPr>
          </a:p>
        </p:txBody>
      </p:sp>
      <p:sp>
        <p:nvSpPr>
          <p:cNvPr id="26630" name="TextBox 26629"/>
          <p:cNvSpPr txBox="1"/>
          <p:nvPr/>
        </p:nvSpPr>
        <p:spPr>
          <a:xfrm>
            <a:off x="3033180" y="2728416"/>
            <a:ext cx="5750432" cy="926905"/>
          </a:xfrm>
          <a:prstGeom prst="rect">
            <a:avLst/>
          </a:prstGeom>
          <a:noFill/>
          <a:ln>
            <a:noFill/>
          </a:ln>
        </p:spPr>
        <p:txBody>
          <a:bodyPr vert="horz" wrap="square" lIns="91440" tIns="45720" rIns="91440" bIns="45720" anchor="t">
            <a:spAutoFit/>
          </a:bodyPr>
          <a:lstStyle/>
          <a:p>
            <a:pPr marL="0" lvl="0" indent="0" algn="ctr" defTabSz="1028836" rtl="0" eaLnBrk="1" latinLnBrk="1" hangingPunct="1">
              <a:lnSpc>
                <a:spcPct val="100000"/>
              </a:lnSpc>
              <a:spcBef>
                <a:spcPct val="0"/>
              </a:spcBef>
              <a:spcAft>
                <a:spcPct val="0"/>
              </a:spcAft>
              <a:buNone/>
              <a:defRPr/>
            </a:pPr>
            <a:r>
              <a:rPr kumimoji="1" lang="ko-KR" altLang="en-US" sz="5500" b="0" i="0" u="none" baseline="0">
                <a:solidFill>
                  <a:srgbClr val="FFFFFF">
                    <a:alpha val="100000"/>
                  </a:srgbClr>
                </a:solidFill>
                <a:latin typeface="휴먼둥근헤드라인"/>
                <a:ea typeface="휴먼둥근헤드라인"/>
              </a:rPr>
              <a:t>감사합니다</a:t>
            </a:r>
            <a:endParaRPr kumimoji="1" lang="ko-KR" altLang="en-US" sz="5500" b="0" i="0" u="none">
              <a:solidFill>
                <a:srgbClr val="FFFFFF">
                  <a:alpha val="100000"/>
                </a:srgbClr>
              </a:solidFill>
              <a:latin typeface="휴먼둥근헤드라인"/>
              <a:ea typeface="휴먼둥근헤드라인"/>
            </a:endParaRPr>
          </a:p>
        </p:txBody>
      </p:sp>
      <p:sp>
        <p:nvSpPr>
          <p:cNvPr id="26631" name="TextBox 26630"/>
          <p:cNvSpPr txBox="1"/>
          <p:nvPr/>
        </p:nvSpPr>
        <p:spPr>
          <a:xfrm>
            <a:off x="3068485" y="2779169"/>
            <a:ext cx="5750432" cy="926905"/>
          </a:xfrm>
          <a:prstGeom prst="rect">
            <a:avLst/>
          </a:prstGeom>
          <a:noFill/>
          <a:ln>
            <a:noFill/>
          </a:ln>
        </p:spPr>
        <p:txBody>
          <a:bodyPr vert="horz" wrap="square" lIns="91440" tIns="45720" rIns="91440" bIns="45720" anchor="t">
            <a:spAutoFit/>
          </a:bodyPr>
          <a:lstStyle/>
          <a:p>
            <a:pPr marL="0" lvl="0" indent="0" algn="ctr" defTabSz="1028836" rtl="0" eaLnBrk="1" latinLnBrk="1" hangingPunct="1">
              <a:lnSpc>
                <a:spcPct val="100000"/>
              </a:lnSpc>
              <a:spcBef>
                <a:spcPct val="0"/>
              </a:spcBef>
              <a:spcAft>
                <a:spcPct val="0"/>
              </a:spcAft>
              <a:buNone/>
              <a:defRPr/>
            </a:pPr>
            <a:r>
              <a:rPr kumimoji="1" lang="en-US" altLang="ko-KR" sz="5500" b="0" i="0" u="none" baseline="0">
                <a:solidFill>
                  <a:srgbClr val="FFFFFF">
                    <a:alpha val="100000"/>
                  </a:srgbClr>
                </a:solidFill>
                <a:latin typeface="Brush Script Std"/>
                <a:ea typeface="휴먼둥근헤드라인"/>
              </a:rPr>
              <a:t>Thank You</a:t>
            </a:r>
            <a:endParaRPr kumimoji="1" lang="en-US" altLang="ko-KR" sz="5500" b="0" i="0" u="none">
              <a:solidFill>
                <a:srgbClr val="FFFFFF">
                  <a:alpha val="100000"/>
                </a:srgbClr>
              </a:solidFill>
              <a:latin typeface="Brush Script Std"/>
              <a:ea typeface="휴먼둥근헤드라인"/>
            </a:endParaRPr>
          </a:p>
        </p:txBody>
      </p:sp>
    </p:spTree>
    <p:extLst>
      <p:ext uri="{BB962C8B-B14F-4D97-AF65-F5344CB8AC3E}">
        <p14:creationId xmlns:p14="http://schemas.microsoft.com/office/powerpoint/2010/main" val="4171015581"/>
      </p:ext>
    </p:extLst>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3" presetClass="entr" presetSubtype="16" fill="hold" grpId="0" nodeType="withEffect">
                                  <p:stCondLst>
                                    <p:cond delay="0"/>
                                  </p:stCondLst>
                                  <p:childTnLst>
                                    <p:set>
                                      <p:cBhvr>
                                        <p:cTn id="6" dur="1" fill="hold">
                                          <p:stCondLst>
                                            <p:cond delay="0"/>
                                          </p:stCondLst>
                                        </p:cTn>
                                        <p:tgtEl>
                                          <p:spTgt spid="26629"/>
                                        </p:tgtEl>
                                        <p:attrNameLst>
                                          <p:attrName>style.visibility</p:attrName>
                                        </p:attrNameLst>
                                      </p:cBhvr>
                                      <p:to>
                                        <p:strVal val="visible"/>
                                      </p:to>
                                    </p:set>
                                    <p:animEffect transition="in" filter="plus(in)">
                                      <p:cBhvr>
                                        <p:cTn id="7" dur="1000"/>
                                        <p:tgtEl>
                                          <p:spTgt spid="26629"/>
                                        </p:tgtEl>
                                      </p:cBhvr>
                                    </p:animEffect>
                                  </p:childTnLst>
                                </p:cTn>
                              </p:par>
                              <p:par>
                                <p:cTn id="8" presetID="10" presetClass="entr" presetSubtype="0" fill="hold" grpId="1" nodeType="withEffect">
                                  <p:stCondLst>
                                    <p:cond delay="0"/>
                                  </p:stCondLst>
                                  <p:childTnLst>
                                    <p:set>
                                      <p:cBhvr>
                                        <p:cTn id="9" dur="1" fill="hold">
                                          <p:stCondLst>
                                            <p:cond delay="0"/>
                                          </p:stCondLst>
                                        </p:cTn>
                                        <p:tgtEl>
                                          <p:spTgt spid="26630"/>
                                        </p:tgtEl>
                                        <p:attrNameLst>
                                          <p:attrName>style.visibility</p:attrName>
                                        </p:attrNameLst>
                                      </p:cBhvr>
                                      <p:to>
                                        <p:strVal val="visible"/>
                                      </p:to>
                                    </p:set>
                                    <p:animEffect transition="in" filter="fade">
                                      <p:cBhvr>
                                        <p:cTn id="10" dur="2000"/>
                                        <p:tgtEl>
                                          <p:spTgt spid="26630"/>
                                        </p:tgtEl>
                                      </p:cBhvr>
                                    </p:animEffect>
                                  </p:childTnLst>
                                </p:cTn>
                              </p:par>
                            </p:childTnLst>
                          </p:cTn>
                        </p:par>
                        <p:par>
                          <p:cTn id="11" fill="hold">
                            <p:stCondLst>
                              <p:cond delay="2000"/>
                            </p:stCondLst>
                            <p:childTnLst>
                              <p:par>
                                <p:cTn id="12" presetID="10" presetClass="exit" presetSubtype="0" fill="hold" grpId="2" nodeType="afterEffect">
                                  <p:stCondLst>
                                    <p:cond delay="500"/>
                                  </p:stCondLst>
                                  <p:childTnLst>
                                    <p:animEffect transition="out" filter="fade">
                                      <p:cBhvr>
                                        <p:cTn id="13" dur="2000"/>
                                        <p:tgtEl>
                                          <p:spTgt spid="26630"/>
                                        </p:tgtEl>
                                      </p:cBhvr>
                                    </p:animEffect>
                                    <p:set>
                                      <p:cBhvr>
                                        <p:cTn id="14" dur="1" fill="hold">
                                          <p:stCondLst>
                                            <p:cond delay="1999"/>
                                          </p:stCondLst>
                                        </p:cTn>
                                        <p:tgtEl>
                                          <p:spTgt spid="26630"/>
                                        </p:tgtEl>
                                        <p:attrNameLst>
                                          <p:attrName>style.visibility</p:attrName>
                                        </p:attrNameLst>
                                      </p:cBhvr>
                                      <p:to>
                                        <p:strVal val="hidden"/>
                                      </p:to>
                                    </p:set>
                                  </p:childTnLst>
                                </p:cTn>
                              </p:par>
                              <p:par>
                                <p:cTn id="15" presetID="10" presetClass="entr" presetSubtype="0" fill="hold" grpId="3" nodeType="withEffect">
                                  <p:stCondLst>
                                    <p:cond delay="500"/>
                                  </p:stCondLst>
                                  <p:childTnLst>
                                    <p:set>
                                      <p:cBhvr>
                                        <p:cTn id="16" dur="1" fill="hold">
                                          <p:stCondLst>
                                            <p:cond delay="0"/>
                                          </p:stCondLst>
                                        </p:cTn>
                                        <p:tgtEl>
                                          <p:spTgt spid="26631"/>
                                        </p:tgtEl>
                                        <p:attrNameLst>
                                          <p:attrName>style.visibility</p:attrName>
                                        </p:attrNameLst>
                                      </p:cBhvr>
                                      <p:to>
                                        <p:strVal val="visible"/>
                                      </p:to>
                                    </p:set>
                                    <p:animEffect transition="in" filter="fade">
                                      <p:cBhvr>
                                        <p:cTn id="17" dur="2000"/>
                                        <p:tgtEl>
                                          <p:spTgt spid="266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9" grpId="0" animBg="1" autoUpdateAnimBg="0"/>
      <p:bldP spid="26630" grpId="1" autoUpdateAnimBg="0"/>
      <p:bldP spid="26630" grpId="2" animBg="1"/>
      <p:bldP spid="26631" grpId="3" animBg="1" autoUpdateAnimBg="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6" name="그림 8195"/>
          <p:cNvPicPr>
            <a:picLocks noChangeAspect="1"/>
          </p:cNvPicPr>
          <p:nvPr/>
        </p:nvPicPr>
        <p:blipFill rotWithShape="1">
          <a:blip r:embed="rId2">
            <a:lum/>
          </a:blip>
          <a:stretch>
            <a:fillRect/>
          </a:stretch>
        </p:blipFill>
        <p:spPr>
          <a:xfrm>
            <a:off x="0" y="0"/>
            <a:ext cx="4701342" cy="6855173"/>
          </a:xfrm>
          <a:prstGeom prst="rect">
            <a:avLst/>
          </a:prstGeom>
          <a:noFill/>
          <a:ln>
            <a:noFill/>
          </a:ln>
        </p:spPr>
      </p:pic>
      <p:pic>
        <p:nvPicPr>
          <p:cNvPr id="8197" name="그림 8196"/>
          <p:cNvPicPr>
            <a:picLocks noChangeAspect="1"/>
          </p:cNvPicPr>
          <p:nvPr/>
        </p:nvPicPr>
        <p:blipFill rotWithShape="1">
          <a:blip r:embed="rId3">
            <a:lum/>
          </a:blip>
          <a:stretch>
            <a:fillRect/>
          </a:stretch>
        </p:blipFill>
        <p:spPr>
          <a:xfrm>
            <a:off x="7617026" y="0"/>
            <a:ext cx="4579102" cy="6855173"/>
          </a:xfrm>
          <a:prstGeom prst="rect">
            <a:avLst/>
          </a:prstGeom>
          <a:noFill/>
          <a:ln>
            <a:noFill/>
          </a:ln>
        </p:spPr>
      </p:pic>
      <p:sp>
        <p:nvSpPr>
          <p:cNvPr id="8198" name="순서도: 데이터 8197"/>
          <p:cNvSpPr/>
          <p:nvPr/>
        </p:nvSpPr>
        <p:spPr>
          <a:xfrm>
            <a:off x="3688701" y="0"/>
            <a:ext cx="5094912" cy="6855173"/>
          </a:xfrm>
          <a:prstGeom prst="flowChartInputOutput">
            <a:avLst/>
          </a:prstGeom>
          <a:solidFill>
            <a:srgbClr val="FFFFFF">
              <a:alpha val="100000"/>
            </a:srgbClr>
          </a:solidFill>
          <a:ln>
            <a:noFill/>
          </a:ln>
        </p:spPr>
        <p:style>
          <a:lnRef idx="2">
            <a:schemeClr val="accent1">
              <a:shade val="20000"/>
            </a:schemeClr>
          </a:lnRef>
          <a:fillRef idx="1">
            <a:schemeClr val="accent1"/>
          </a:fillRef>
          <a:effectRef idx="0">
            <a:schemeClr val="accent1"/>
          </a:effectRef>
          <a:fontRef idx="minor">
            <a:schemeClr val="lt1"/>
          </a:fontRef>
        </p:style>
        <p:txBody>
          <a:bodyPr vert="horz" wrap="none" lIns="91440" tIns="45720" rIns="91440" bIns="45720" anchor="t">
            <a:noAutofit/>
          </a:bodyPr>
          <a:lstStyle/>
          <a:p>
            <a:pPr marL="0" lvl="0" indent="0" algn="l" rtl="0" eaLnBrk="1" latinLnBrk="1" hangingPunct="1">
              <a:lnSpc>
                <a:spcPct val="100000"/>
              </a:lnSpc>
              <a:spcBef>
                <a:spcPct val="30000"/>
              </a:spcBef>
              <a:spcAft>
                <a:spcPct val="0"/>
              </a:spcAft>
              <a:buNone/>
              <a:defRPr/>
            </a:pPr>
            <a:endParaRPr kumimoji="1" lang="ko-KR" altLang="en-US" sz="1200" b="0" i="0" u="none" baseline="0" dirty="0">
              <a:solidFill>
                <a:schemeClr val="tx1"/>
              </a:solidFill>
              <a:latin typeface="Calibri"/>
              <a:ea typeface="Calibri"/>
            </a:endParaRPr>
          </a:p>
        </p:txBody>
      </p:sp>
      <p:grpSp>
        <p:nvGrpSpPr>
          <p:cNvPr id="2" name="그룹 1">
            <a:extLst>
              <a:ext uri="{FF2B5EF4-FFF2-40B4-BE49-F238E27FC236}">
                <a16:creationId xmlns:a16="http://schemas.microsoft.com/office/drawing/2014/main" id="{40F0A132-E914-CA78-08D7-F2E0D9C4A5CD}"/>
              </a:ext>
            </a:extLst>
          </p:cNvPr>
          <p:cNvGrpSpPr/>
          <p:nvPr/>
        </p:nvGrpSpPr>
        <p:grpSpPr>
          <a:xfrm>
            <a:off x="4596260" y="3031263"/>
            <a:ext cx="3370061" cy="767322"/>
            <a:chOff x="3894148" y="3116773"/>
            <a:chExt cx="3828660" cy="767322"/>
          </a:xfrm>
        </p:grpSpPr>
        <p:sp>
          <p:nvSpPr>
            <p:cNvPr id="3" name="TextBox 10247">
              <a:extLst>
                <a:ext uri="{FF2B5EF4-FFF2-40B4-BE49-F238E27FC236}">
                  <a16:creationId xmlns:a16="http://schemas.microsoft.com/office/drawing/2014/main" id="{95B3F2CD-A44B-07C3-266C-9C0D5956E98C}"/>
                </a:ext>
              </a:extLst>
            </p:cNvPr>
            <p:cNvSpPr txBox="1"/>
            <p:nvPr/>
          </p:nvSpPr>
          <p:spPr>
            <a:xfrm>
              <a:off x="3894148" y="3116773"/>
              <a:ext cx="3828660" cy="630942"/>
            </a:xfrm>
            <a:prstGeom prst="rect">
              <a:avLst/>
            </a:prstGeom>
            <a:noFill/>
            <a:ln>
              <a:noFill/>
            </a:ln>
          </p:spPr>
          <p:txBody>
            <a:bodyPr vert="horz" wrap="square" lIns="91440" tIns="45720" rIns="91440" bIns="45720" anchor="t">
              <a:spAutoFit/>
            </a:bodyPr>
            <a:lstStyle/>
            <a:p>
              <a:pPr lvl="0" algn="ctr" defTabSz="1028836">
                <a:spcAft>
                  <a:spcPct val="0"/>
                </a:spcAft>
                <a:buClr>
                  <a:srgbClr val="000000"/>
                </a:buClr>
                <a:buNone/>
                <a:defRPr/>
              </a:pPr>
              <a:r>
                <a:rPr kumimoji="1" lang="ko-KR" altLang="en-US" sz="3500" b="1" dirty="0">
                  <a:solidFill>
                    <a:srgbClr val="000000"/>
                  </a:solidFill>
                  <a:effectLst/>
                  <a:latin typeface="맑은 고딕"/>
                  <a:ea typeface="맑은 고딕"/>
                </a:rPr>
                <a:t>팀 구성</a:t>
              </a:r>
              <a:r>
                <a:rPr kumimoji="1" lang="ko-KR" altLang="en-US" sz="3500" b="1" i="0" u="none" strike="noStrike" kern="1200" cap="none" spc="0" normalizeH="0" baseline="0" dirty="0">
                  <a:solidFill>
                    <a:srgbClr val="000000"/>
                  </a:solidFill>
                  <a:latin typeface="맑은 고딕"/>
                  <a:ea typeface="맑은 고딕"/>
                </a:rPr>
                <a:t> </a:t>
              </a:r>
              <a:r>
                <a:rPr kumimoji="1" lang="ko-KR" altLang="en-US" sz="3500" b="1" dirty="0">
                  <a:solidFill>
                    <a:srgbClr val="000000"/>
                  </a:solidFill>
                  <a:effectLst/>
                  <a:latin typeface="맑은 고딕"/>
                  <a:ea typeface="맑은 고딕"/>
                </a:rPr>
                <a:t>및</a:t>
              </a:r>
              <a:r>
                <a:rPr kumimoji="1" lang="ko-KR" altLang="en-US" sz="3500" b="1" i="0" u="none" strike="noStrike" kern="1200" cap="none" spc="0" normalizeH="0" baseline="0" dirty="0">
                  <a:solidFill>
                    <a:srgbClr val="000000"/>
                  </a:solidFill>
                  <a:latin typeface="맑은 고딕"/>
                  <a:ea typeface="맑은 고딕"/>
                </a:rPr>
                <a:t> </a:t>
              </a:r>
              <a:r>
                <a:rPr kumimoji="1" lang="ko-KR" altLang="en-US" sz="3500" b="1" dirty="0">
                  <a:solidFill>
                    <a:srgbClr val="000000"/>
                  </a:solidFill>
                  <a:effectLst/>
                  <a:latin typeface="맑은 고딕"/>
                  <a:ea typeface="맑은 고딕"/>
                </a:rPr>
                <a:t>역할</a:t>
              </a:r>
              <a:endParaRPr kumimoji="1" lang="ko-KR" altLang="en-US" sz="3500" b="1" dirty="0">
                <a:solidFill>
                  <a:srgbClr val="000000"/>
                </a:solidFill>
                <a:latin typeface="맑은 고딕"/>
                <a:ea typeface="맑은 고딕"/>
              </a:endParaRPr>
            </a:p>
          </p:txBody>
        </p:sp>
        <p:sp>
          <p:nvSpPr>
            <p:cNvPr id="4" name="TextBox 7174">
              <a:extLst>
                <a:ext uri="{FF2B5EF4-FFF2-40B4-BE49-F238E27FC236}">
                  <a16:creationId xmlns:a16="http://schemas.microsoft.com/office/drawing/2014/main" id="{319C7B8C-521E-8666-FF87-47A96C3FCBA0}"/>
                </a:ext>
              </a:extLst>
            </p:cNvPr>
            <p:cNvSpPr txBox="1"/>
            <p:nvPr/>
          </p:nvSpPr>
          <p:spPr>
            <a:xfrm>
              <a:off x="4013530" y="3848095"/>
              <a:ext cx="3545621" cy="36000"/>
            </a:xfrm>
            <a:prstGeom prst="rect">
              <a:avLst/>
            </a:prstGeom>
            <a:solidFill>
              <a:srgbClr val="000000">
                <a:alpha val="100000"/>
              </a:srgbClr>
            </a:solidFill>
            <a:ln w="25400">
              <a:solidFill>
                <a:schemeClr val="dk2"/>
              </a:solidFill>
            </a:ln>
          </p:spPr>
          <p:txBody>
            <a:bodyPr vert="horz" wrap="none" lIns="91440" tIns="45720" rIns="91440" bIns="45720" anchor="t">
              <a:noAutofit/>
            </a:bodyPr>
            <a:lstStyle/>
            <a:p>
              <a:pPr marL="0" lvl="0" indent="0" algn="l" defTabSz="914400" rtl="0" eaLnBrk="1" latinLnBrk="1" hangingPunct="1">
                <a:lnSpc>
                  <a:spcPct val="100000"/>
                </a:lnSpc>
                <a:spcBef>
                  <a:spcPct val="30000"/>
                </a:spcBef>
                <a:spcAft>
                  <a:spcPct val="0"/>
                </a:spcAft>
                <a:buNone/>
                <a:defRPr/>
              </a:pPr>
              <a:endParaRPr kumimoji="1" lang="ko-KR" altLang="en-US" sz="1200" b="0" i="0" u="none" strike="noStrike" kern="1200" cap="none" spc="0" normalizeH="0" baseline="0" dirty="0">
                <a:solidFill>
                  <a:srgbClr val="000000"/>
                </a:solidFill>
                <a:latin typeface="맑은 고딕"/>
                <a:ea typeface="맑은 고딕"/>
              </a:endParaRPr>
            </a:p>
          </p:txBody>
        </p:sp>
      </p:grpSp>
    </p:spTree>
  </p:cSld>
  <p:clrMapOvr>
    <a:masterClrMapping/>
  </p:clrMapOvr>
  <mc:AlternateContent xmlns:mc="http://schemas.openxmlformats.org/markup-compatibility/2006" xmlns:p14="http://schemas.microsoft.com/office/powerpoint/2010/main">
    <mc:Choice Requires="p14">
      <p:transition/>
    </mc:Choice>
    <mc:Fallback xmlns="" xmlns:c="http://schemas.openxmlformats.org/drawingml/2006/chart" xmlns:dgm="http://schemas.openxmlformats.org/drawingml/2006/diagram" xmlns:dsp="http://schemas.microsoft.com/office/drawing/2008/diagram">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9359" name="TextBox 11267"/>
          <p:cNvSpPr txBox="1"/>
          <p:nvPr/>
        </p:nvSpPr>
        <p:spPr>
          <a:xfrm>
            <a:off x="311071" y="858696"/>
            <a:ext cx="11564441" cy="5761540"/>
          </a:xfrm>
          <a:prstGeom prst="rect">
            <a:avLst/>
          </a:prstGeom>
          <a:solidFill>
            <a:srgbClr val="FFFFFF">
              <a:alpha val="84710"/>
            </a:srgbClr>
          </a:solidFill>
          <a:ln w="19089" cap="flat" cmpd="sng" algn="ctr">
            <a:solidFill>
              <a:srgbClr val="FFFFFF">
                <a:alpha val="100000"/>
              </a:srgbClr>
            </a:solidFill>
            <a:prstDash val="solid"/>
            <a:round/>
            <a:headEnd w="med" len="med"/>
            <a:tailEnd w="med" len="med"/>
          </a:ln>
        </p:spPr>
        <p:txBody>
          <a:bodyPr vert="horz" wrap="none" lIns="91440" tIns="45720" rIns="91440" bIns="45720" anchor="t">
            <a:noAutofit/>
          </a:bodyPr>
          <a:lstStyle/>
          <a:p>
            <a:pPr marL="0" lvl="0" indent="0" algn="l" defTabSz="914400" rtl="0" eaLnBrk="1" latinLnBrk="1" hangingPunct="1">
              <a:lnSpc>
                <a:spcPct val="100000"/>
              </a:lnSpc>
              <a:spcBef>
                <a:spcPct val="30000"/>
              </a:spcBef>
              <a:spcAft>
                <a:spcPct val="0"/>
              </a:spcAft>
              <a:buNone/>
              <a:defRPr/>
            </a:pPr>
            <a:endParaRPr kumimoji="1" lang="ko-KR" altLang="en-US" sz="1200" b="0" i="0" u="none" strike="noStrike" kern="1200" cap="none" spc="0" normalizeH="0" baseline="0">
              <a:solidFill>
                <a:srgbClr val="000000"/>
              </a:solidFill>
              <a:latin typeface="Calibri"/>
              <a:ea typeface="Calibri"/>
            </a:endParaRPr>
          </a:p>
        </p:txBody>
      </p:sp>
      <p:graphicFrame>
        <p:nvGraphicFramePr>
          <p:cNvPr id="9357" name="표 58"/>
          <p:cNvGraphicFramePr>
            <a:graphicFrameLocks noGrp="1"/>
          </p:cNvGraphicFramePr>
          <p:nvPr/>
        </p:nvGraphicFramePr>
        <p:xfrm>
          <a:off x="476870" y="1194575"/>
          <a:ext cx="11233496" cy="5092155"/>
        </p:xfrm>
        <a:graphic>
          <a:graphicData uri="http://schemas.openxmlformats.org/drawingml/2006/table">
            <a:tbl>
              <a:tblPr firstRow="1" bandRow="1"/>
              <a:tblGrid>
                <a:gridCol w="2100930">
                  <a:extLst>
                    <a:ext uri="{9D8B030D-6E8A-4147-A177-3AD203B41FA5}">
                      <a16:colId xmlns:a16="http://schemas.microsoft.com/office/drawing/2014/main" val="20000"/>
                    </a:ext>
                  </a:extLst>
                </a:gridCol>
                <a:gridCol w="1994494">
                  <a:extLst>
                    <a:ext uri="{9D8B030D-6E8A-4147-A177-3AD203B41FA5}">
                      <a16:colId xmlns:a16="http://schemas.microsoft.com/office/drawing/2014/main" val="20001"/>
                    </a:ext>
                  </a:extLst>
                </a:gridCol>
                <a:gridCol w="7138072">
                  <a:extLst>
                    <a:ext uri="{9D8B030D-6E8A-4147-A177-3AD203B41FA5}">
                      <a16:colId xmlns:a16="http://schemas.microsoft.com/office/drawing/2014/main" val="20002"/>
                    </a:ext>
                  </a:extLst>
                </a:gridCol>
              </a:tblGrid>
              <a:tr h="360135">
                <a:tc>
                  <a:txBody>
                    <a:bodyPr/>
                    <a:lstStyle>
                      <a:lvl1pPr latinLnBrk="1">
                        <a:lnSpc>
                          <a:spcPct val="110000"/>
                        </a:lnSpc>
                        <a:buClr>
                          <a:schemeClr val="tx1"/>
                        </a:buClr>
                        <a:buFont typeface="Arial"/>
                        <a:defRPr sz="2800">
                          <a:solidFill>
                            <a:schemeClr val="tx1"/>
                          </a:solidFill>
                          <a:latin typeface="Arial"/>
                          <a:cs typeface="Arial"/>
                          <a:sym typeface="Arial"/>
                        </a:defRPr>
                      </a:lvl1pPr>
                      <a:lvl2pPr marL="742950" indent="-285750" latinLnBrk="1">
                        <a:lnSpc>
                          <a:spcPct val="110000"/>
                        </a:lnSpc>
                        <a:buFont typeface="Arial"/>
                        <a:defRPr sz="2400">
                          <a:solidFill>
                            <a:schemeClr val="tx1"/>
                          </a:solidFill>
                          <a:latin typeface="Arial"/>
                          <a:cs typeface="Arial"/>
                          <a:sym typeface="Arial"/>
                        </a:defRPr>
                      </a:lvl2pPr>
                      <a:lvl3pPr marL="1143000" indent="-228600" latinLnBrk="1">
                        <a:lnSpc>
                          <a:spcPct val="110000"/>
                        </a:lnSpc>
                        <a:buClr>
                          <a:schemeClr val="tx1"/>
                        </a:buClr>
                        <a:buFont typeface="Arial"/>
                        <a:defRPr sz="2000">
                          <a:solidFill>
                            <a:schemeClr val="tx1"/>
                          </a:solidFill>
                          <a:latin typeface="Arial"/>
                          <a:cs typeface="Arial"/>
                          <a:sym typeface="Arial"/>
                        </a:defRPr>
                      </a:lvl3pPr>
                      <a:lvl4pPr marL="1600200" indent="-228600" latinLnBrk="1">
                        <a:lnSpc>
                          <a:spcPct val="110000"/>
                        </a:lnSpc>
                        <a:buFont typeface="Arial"/>
                        <a:defRPr>
                          <a:solidFill>
                            <a:schemeClr val="tx1"/>
                          </a:solidFill>
                          <a:latin typeface="Arial"/>
                          <a:cs typeface="Arial"/>
                          <a:sym typeface="Arial"/>
                        </a:defRPr>
                      </a:lvl4pPr>
                      <a:lvl5pPr marL="2057400" indent="-228600" latinLnBrk="1">
                        <a:lnSpc>
                          <a:spcPct val="110000"/>
                        </a:lnSpc>
                        <a:buFont typeface="Arial"/>
                        <a:defRPr>
                          <a:solidFill>
                            <a:schemeClr val="tx1"/>
                          </a:solidFill>
                          <a:latin typeface="Arial"/>
                          <a:cs typeface="Arial"/>
                          <a:sym typeface="Arial"/>
                        </a:defRPr>
                      </a:lvl5pPr>
                      <a:lvl6pPr marL="2514600" indent="-228600" eaLnBrk="0" fontAlgn="base" hangingPunct="0">
                        <a:lnSpc>
                          <a:spcPct val="110000"/>
                        </a:lnSpc>
                        <a:spcBef>
                          <a:spcPct val="0"/>
                        </a:spcBef>
                        <a:spcAft>
                          <a:spcPct val="0"/>
                        </a:spcAft>
                        <a:buFont typeface="Arial"/>
                        <a:defRPr>
                          <a:solidFill>
                            <a:schemeClr val="tx1"/>
                          </a:solidFill>
                          <a:latin typeface="Arial"/>
                          <a:cs typeface="Arial"/>
                          <a:sym typeface="Arial"/>
                        </a:defRPr>
                      </a:lvl6pPr>
                      <a:lvl7pPr marL="2971800" indent="-228600" eaLnBrk="0" fontAlgn="base" hangingPunct="0">
                        <a:lnSpc>
                          <a:spcPct val="110000"/>
                        </a:lnSpc>
                        <a:spcBef>
                          <a:spcPct val="0"/>
                        </a:spcBef>
                        <a:spcAft>
                          <a:spcPct val="0"/>
                        </a:spcAft>
                        <a:buFont typeface="Arial"/>
                        <a:defRPr>
                          <a:solidFill>
                            <a:schemeClr val="tx1"/>
                          </a:solidFill>
                          <a:latin typeface="Arial"/>
                          <a:cs typeface="Arial"/>
                          <a:sym typeface="Arial"/>
                        </a:defRPr>
                      </a:lvl7pPr>
                      <a:lvl8pPr marL="3429000" indent="-228600" eaLnBrk="0" fontAlgn="base" hangingPunct="0">
                        <a:lnSpc>
                          <a:spcPct val="110000"/>
                        </a:lnSpc>
                        <a:spcBef>
                          <a:spcPct val="0"/>
                        </a:spcBef>
                        <a:spcAft>
                          <a:spcPct val="0"/>
                        </a:spcAft>
                        <a:buFont typeface="Arial"/>
                        <a:defRPr>
                          <a:solidFill>
                            <a:schemeClr val="tx1"/>
                          </a:solidFill>
                          <a:latin typeface="Arial"/>
                          <a:cs typeface="Arial"/>
                          <a:sym typeface="Arial"/>
                        </a:defRPr>
                      </a:lvl8pPr>
                      <a:lvl9pPr marL="3886200" indent="-228600" eaLnBrk="0" fontAlgn="base" hangingPunct="0">
                        <a:lnSpc>
                          <a:spcPct val="110000"/>
                        </a:lnSpc>
                        <a:spcBef>
                          <a:spcPct val="0"/>
                        </a:spcBef>
                        <a:spcAft>
                          <a:spcPct val="0"/>
                        </a:spcAft>
                        <a:buFont typeface="Arial"/>
                        <a:defRPr>
                          <a:solidFill>
                            <a:schemeClr val="tx1"/>
                          </a:solidFill>
                          <a:latin typeface="Arial"/>
                          <a:cs typeface="Arial"/>
                          <a:sym typeface="Arial"/>
                        </a:defRPr>
                      </a:lvl9pPr>
                    </a:lstStyle>
                    <a:p>
                      <a:pPr marL="0" marR="0" lvl="0" indent="0" algn="ctr" defTabSz="914400" rtl="0" eaLnBrk="1" latinLnBrk="1" hangingPunct="1">
                        <a:lnSpc>
                          <a:spcPct val="100000"/>
                        </a:lnSpc>
                        <a:spcBef>
                          <a:spcPct val="0"/>
                        </a:spcBef>
                        <a:spcAft>
                          <a:spcPct val="0"/>
                        </a:spcAft>
                        <a:buClrTx/>
                        <a:buFontTx/>
                        <a:buNone/>
                        <a:defRPr/>
                      </a:pPr>
                      <a:r>
                        <a:rPr kumimoji="0" lang="ko-KR" altLang="en-US" sz="1600" b="1" i="0" u="none" strike="noStrike" cap="none" normalizeH="0" baseline="0" dirty="0">
                          <a:solidFill>
                            <a:srgbClr val="FFFFFF"/>
                          </a:solidFill>
                          <a:effectLst>
                            <a:outerShdw blurRad="76200" dist="76200" dir="2700000" algn="ctr" rotWithShape="0">
                              <a:srgbClr val="000000">
                                <a:alpha val="50000"/>
                              </a:srgbClr>
                            </a:outerShdw>
                          </a:effectLst>
                          <a:latin typeface="맑은 고딕"/>
                          <a:ea typeface="맑은 고딕"/>
                          <a:cs typeface="Arial"/>
                        </a:rPr>
                        <a:t>멤버</a:t>
                      </a:r>
                    </a:p>
                  </a:txBody>
                  <a:tcPr marL="68612" marR="68612" marT="34306" marB="34306" anchor="ctr" horzOverflow="overflow">
                    <a:lnL w="12700" cap="flat" cmpd="sng" algn="ctr">
                      <a:solidFill>
                        <a:schemeClr val="bg1"/>
                      </a:solidFill>
                      <a:prstDash val="solid"/>
                      <a:round/>
                      <a:headEnd w="med" len="med"/>
                      <a:tailEnd w="med" len="med"/>
                    </a:lnL>
                    <a:lnR w="12700" cap="flat" cmpd="sng" algn="ctr">
                      <a:solidFill>
                        <a:schemeClr val="bg1"/>
                      </a:solidFill>
                      <a:prstDash val="solid"/>
                      <a:round/>
                      <a:headEnd w="med" len="med"/>
                      <a:tailEnd w="med" len="med"/>
                    </a:lnR>
                    <a:lnT w="12700" cap="flat" cmpd="sng" algn="ctr">
                      <a:solidFill>
                        <a:schemeClr val="bg1"/>
                      </a:solidFill>
                      <a:prstDash val="solid"/>
                      <a:round/>
                      <a:headEnd w="med" len="med"/>
                      <a:tailEnd w="med" len="med"/>
                    </a:lnT>
                    <a:lnB w="38100" cap="flat" cmpd="sng" algn="ctr">
                      <a:solidFill>
                        <a:schemeClr val="bg1"/>
                      </a:solidFill>
                      <a:prstDash val="solid"/>
                      <a:round/>
                      <a:headEnd w="med" len="med"/>
                      <a:tailEnd w="med" len="med"/>
                    </a:lnB>
                    <a:lnTlToBr>
                      <a:noFill/>
                    </a:lnTlToBr>
                    <a:lnBlToTr>
                      <a:noFill/>
                    </a:lnBlToTr>
                    <a:solidFill>
                      <a:srgbClr val="FFB689"/>
                    </a:solidFill>
                  </a:tcPr>
                </a:tc>
                <a:tc>
                  <a:txBody>
                    <a:bodyPr/>
                    <a:lstStyle>
                      <a:lvl1pPr latinLnBrk="1">
                        <a:lnSpc>
                          <a:spcPct val="110000"/>
                        </a:lnSpc>
                        <a:buClr>
                          <a:schemeClr val="tx1"/>
                        </a:buClr>
                        <a:buFont typeface="Arial"/>
                        <a:defRPr sz="2800">
                          <a:solidFill>
                            <a:schemeClr val="tx1"/>
                          </a:solidFill>
                          <a:latin typeface="Arial"/>
                          <a:cs typeface="Arial"/>
                          <a:sym typeface="Arial"/>
                        </a:defRPr>
                      </a:lvl1pPr>
                      <a:lvl2pPr marL="742950" indent="-285750" latinLnBrk="1">
                        <a:lnSpc>
                          <a:spcPct val="110000"/>
                        </a:lnSpc>
                        <a:buFont typeface="Arial"/>
                        <a:defRPr sz="2400">
                          <a:solidFill>
                            <a:schemeClr val="tx1"/>
                          </a:solidFill>
                          <a:latin typeface="Arial"/>
                          <a:cs typeface="Arial"/>
                          <a:sym typeface="Arial"/>
                        </a:defRPr>
                      </a:lvl2pPr>
                      <a:lvl3pPr marL="1143000" indent="-228600" latinLnBrk="1">
                        <a:lnSpc>
                          <a:spcPct val="110000"/>
                        </a:lnSpc>
                        <a:buClr>
                          <a:schemeClr val="tx1"/>
                        </a:buClr>
                        <a:buFont typeface="Arial"/>
                        <a:defRPr sz="2000">
                          <a:solidFill>
                            <a:schemeClr val="tx1"/>
                          </a:solidFill>
                          <a:latin typeface="Arial"/>
                          <a:cs typeface="Arial"/>
                          <a:sym typeface="Arial"/>
                        </a:defRPr>
                      </a:lvl3pPr>
                      <a:lvl4pPr marL="1600200" indent="-228600" latinLnBrk="1">
                        <a:lnSpc>
                          <a:spcPct val="110000"/>
                        </a:lnSpc>
                        <a:buFont typeface="Arial"/>
                        <a:defRPr>
                          <a:solidFill>
                            <a:schemeClr val="tx1"/>
                          </a:solidFill>
                          <a:latin typeface="Arial"/>
                          <a:cs typeface="Arial"/>
                          <a:sym typeface="Arial"/>
                        </a:defRPr>
                      </a:lvl4pPr>
                      <a:lvl5pPr marL="2057400" indent="-228600" latinLnBrk="1">
                        <a:lnSpc>
                          <a:spcPct val="110000"/>
                        </a:lnSpc>
                        <a:buFont typeface="Arial"/>
                        <a:defRPr>
                          <a:solidFill>
                            <a:schemeClr val="tx1"/>
                          </a:solidFill>
                          <a:latin typeface="Arial"/>
                          <a:cs typeface="Arial"/>
                          <a:sym typeface="Arial"/>
                        </a:defRPr>
                      </a:lvl5pPr>
                      <a:lvl6pPr marL="2514600" indent="-228600" eaLnBrk="0" fontAlgn="base" hangingPunct="0">
                        <a:lnSpc>
                          <a:spcPct val="110000"/>
                        </a:lnSpc>
                        <a:spcBef>
                          <a:spcPct val="0"/>
                        </a:spcBef>
                        <a:spcAft>
                          <a:spcPct val="0"/>
                        </a:spcAft>
                        <a:buFont typeface="Arial"/>
                        <a:defRPr>
                          <a:solidFill>
                            <a:schemeClr val="tx1"/>
                          </a:solidFill>
                          <a:latin typeface="Arial"/>
                          <a:cs typeface="Arial"/>
                          <a:sym typeface="Arial"/>
                        </a:defRPr>
                      </a:lvl6pPr>
                      <a:lvl7pPr marL="2971800" indent="-228600" eaLnBrk="0" fontAlgn="base" hangingPunct="0">
                        <a:lnSpc>
                          <a:spcPct val="110000"/>
                        </a:lnSpc>
                        <a:spcBef>
                          <a:spcPct val="0"/>
                        </a:spcBef>
                        <a:spcAft>
                          <a:spcPct val="0"/>
                        </a:spcAft>
                        <a:buFont typeface="Arial"/>
                        <a:defRPr>
                          <a:solidFill>
                            <a:schemeClr val="tx1"/>
                          </a:solidFill>
                          <a:latin typeface="Arial"/>
                          <a:cs typeface="Arial"/>
                          <a:sym typeface="Arial"/>
                        </a:defRPr>
                      </a:lvl7pPr>
                      <a:lvl8pPr marL="3429000" indent="-228600" eaLnBrk="0" fontAlgn="base" hangingPunct="0">
                        <a:lnSpc>
                          <a:spcPct val="110000"/>
                        </a:lnSpc>
                        <a:spcBef>
                          <a:spcPct val="0"/>
                        </a:spcBef>
                        <a:spcAft>
                          <a:spcPct val="0"/>
                        </a:spcAft>
                        <a:buFont typeface="Arial"/>
                        <a:defRPr>
                          <a:solidFill>
                            <a:schemeClr val="tx1"/>
                          </a:solidFill>
                          <a:latin typeface="Arial"/>
                          <a:cs typeface="Arial"/>
                          <a:sym typeface="Arial"/>
                        </a:defRPr>
                      </a:lvl8pPr>
                      <a:lvl9pPr marL="3886200" indent="-228600" eaLnBrk="0" fontAlgn="base" hangingPunct="0">
                        <a:lnSpc>
                          <a:spcPct val="110000"/>
                        </a:lnSpc>
                        <a:spcBef>
                          <a:spcPct val="0"/>
                        </a:spcBef>
                        <a:spcAft>
                          <a:spcPct val="0"/>
                        </a:spcAft>
                        <a:buFont typeface="Arial"/>
                        <a:defRPr>
                          <a:solidFill>
                            <a:schemeClr val="tx1"/>
                          </a:solidFill>
                          <a:latin typeface="Arial"/>
                          <a:cs typeface="Arial"/>
                          <a:sym typeface="Arial"/>
                        </a:defRPr>
                      </a:lvl9pPr>
                    </a:lstStyle>
                    <a:p>
                      <a:pPr marL="0" marR="0" lvl="0" indent="0" algn="ctr" defTabSz="914400" rtl="0" eaLnBrk="1" latinLnBrk="1" hangingPunct="1">
                        <a:lnSpc>
                          <a:spcPct val="100000"/>
                        </a:lnSpc>
                        <a:spcBef>
                          <a:spcPct val="0"/>
                        </a:spcBef>
                        <a:spcAft>
                          <a:spcPct val="0"/>
                        </a:spcAft>
                        <a:buClrTx/>
                        <a:buFontTx/>
                        <a:buNone/>
                        <a:defRPr/>
                      </a:pPr>
                      <a:r>
                        <a:rPr kumimoji="0" lang="ko-KR" altLang="en-US" sz="1600" b="1" i="0" u="none" strike="noStrike" cap="none" normalizeH="0" baseline="0" dirty="0">
                          <a:solidFill>
                            <a:srgbClr val="FFFFFF"/>
                          </a:solidFill>
                          <a:effectLst>
                            <a:outerShdw blurRad="76200" dist="76200" dir="2700000" algn="ctr" rotWithShape="0">
                              <a:srgbClr val="000000">
                                <a:alpha val="50000"/>
                              </a:srgbClr>
                            </a:outerShdw>
                          </a:effectLst>
                          <a:latin typeface="맑은 고딕"/>
                          <a:ea typeface="맑은 고딕"/>
                          <a:cs typeface="Arial"/>
                        </a:rPr>
                        <a:t>역할</a:t>
                      </a:r>
                    </a:p>
                  </a:txBody>
                  <a:tcPr marL="68612" marR="68612" marT="34306" marB="34306" anchor="ctr" horzOverflow="overflow">
                    <a:lnL w="12700" cap="flat" cmpd="sng" algn="ctr">
                      <a:solidFill>
                        <a:schemeClr val="bg1"/>
                      </a:solidFill>
                      <a:prstDash val="solid"/>
                      <a:round/>
                      <a:headEnd w="med" len="med"/>
                      <a:tailEnd w="med" len="med"/>
                    </a:lnL>
                    <a:lnR w="12700" cap="flat" cmpd="sng" algn="ctr">
                      <a:solidFill>
                        <a:schemeClr val="bg1"/>
                      </a:solidFill>
                      <a:prstDash val="solid"/>
                      <a:round/>
                      <a:headEnd w="med" len="med"/>
                      <a:tailEnd w="med" len="med"/>
                    </a:lnR>
                    <a:lnT w="12700" cap="flat" cmpd="sng" algn="ctr">
                      <a:solidFill>
                        <a:schemeClr val="bg1"/>
                      </a:solidFill>
                      <a:prstDash val="solid"/>
                      <a:round/>
                      <a:headEnd w="med" len="med"/>
                      <a:tailEnd w="med" len="med"/>
                    </a:lnT>
                    <a:lnB w="38100" cap="flat" cmpd="sng" algn="ctr">
                      <a:solidFill>
                        <a:schemeClr val="bg1"/>
                      </a:solidFill>
                      <a:prstDash val="solid"/>
                      <a:round/>
                      <a:headEnd w="med" len="med"/>
                      <a:tailEnd w="med" len="med"/>
                    </a:lnB>
                    <a:lnTlToBr>
                      <a:noFill/>
                    </a:lnTlToBr>
                    <a:lnBlToTr>
                      <a:noFill/>
                    </a:lnBlToTr>
                    <a:solidFill>
                      <a:srgbClr val="FFB689"/>
                    </a:solidFill>
                  </a:tcPr>
                </a:tc>
                <a:tc>
                  <a:txBody>
                    <a:bodyPr/>
                    <a:lstStyle>
                      <a:lvl1pPr latinLnBrk="1">
                        <a:lnSpc>
                          <a:spcPct val="110000"/>
                        </a:lnSpc>
                        <a:buClr>
                          <a:schemeClr val="tx1"/>
                        </a:buClr>
                        <a:buFont typeface="Arial"/>
                        <a:defRPr sz="2800">
                          <a:solidFill>
                            <a:schemeClr val="tx1"/>
                          </a:solidFill>
                          <a:latin typeface="Arial"/>
                          <a:cs typeface="Arial"/>
                          <a:sym typeface="Arial"/>
                        </a:defRPr>
                      </a:lvl1pPr>
                      <a:lvl2pPr marL="742950" indent="-285750" latinLnBrk="1">
                        <a:lnSpc>
                          <a:spcPct val="110000"/>
                        </a:lnSpc>
                        <a:buFont typeface="Arial"/>
                        <a:defRPr sz="2400">
                          <a:solidFill>
                            <a:schemeClr val="tx1"/>
                          </a:solidFill>
                          <a:latin typeface="Arial"/>
                          <a:cs typeface="Arial"/>
                          <a:sym typeface="Arial"/>
                        </a:defRPr>
                      </a:lvl2pPr>
                      <a:lvl3pPr marL="1143000" indent="-228600" latinLnBrk="1">
                        <a:lnSpc>
                          <a:spcPct val="110000"/>
                        </a:lnSpc>
                        <a:buClr>
                          <a:schemeClr val="tx1"/>
                        </a:buClr>
                        <a:buFont typeface="Arial"/>
                        <a:defRPr sz="2000">
                          <a:solidFill>
                            <a:schemeClr val="tx1"/>
                          </a:solidFill>
                          <a:latin typeface="Arial"/>
                          <a:cs typeface="Arial"/>
                          <a:sym typeface="Arial"/>
                        </a:defRPr>
                      </a:lvl3pPr>
                      <a:lvl4pPr marL="1600200" indent="-228600" latinLnBrk="1">
                        <a:lnSpc>
                          <a:spcPct val="110000"/>
                        </a:lnSpc>
                        <a:buFont typeface="Arial"/>
                        <a:defRPr>
                          <a:solidFill>
                            <a:schemeClr val="tx1"/>
                          </a:solidFill>
                          <a:latin typeface="Arial"/>
                          <a:cs typeface="Arial"/>
                          <a:sym typeface="Arial"/>
                        </a:defRPr>
                      </a:lvl4pPr>
                      <a:lvl5pPr marL="2057400" indent="-228600" latinLnBrk="1">
                        <a:lnSpc>
                          <a:spcPct val="110000"/>
                        </a:lnSpc>
                        <a:buFont typeface="Arial"/>
                        <a:defRPr>
                          <a:solidFill>
                            <a:schemeClr val="tx1"/>
                          </a:solidFill>
                          <a:latin typeface="Arial"/>
                          <a:cs typeface="Arial"/>
                          <a:sym typeface="Arial"/>
                        </a:defRPr>
                      </a:lvl5pPr>
                      <a:lvl6pPr marL="2514600" indent="-228600" eaLnBrk="0" fontAlgn="base" hangingPunct="0">
                        <a:lnSpc>
                          <a:spcPct val="110000"/>
                        </a:lnSpc>
                        <a:spcBef>
                          <a:spcPct val="0"/>
                        </a:spcBef>
                        <a:spcAft>
                          <a:spcPct val="0"/>
                        </a:spcAft>
                        <a:buFont typeface="Arial"/>
                        <a:defRPr>
                          <a:solidFill>
                            <a:schemeClr val="tx1"/>
                          </a:solidFill>
                          <a:latin typeface="Arial"/>
                          <a:cs typeface="Arial"/>
                          <a:sym typeface="Arial"/>
                        </a:defRPr>
                      </a:lvl6pPr>
                      <a:lvl7pPr marL="2971800" indent="-228600" eaLnBrk="0" fontAlgn="base" hangingPunct="0">
                        <a:lnSpc>
                          <a:spcPct val="110000"/>
                        </a:lnSpc>
                        <a:spcBef>
                          <a:spcPct val="0"/>
                        </a:spcBef>
                        <a:spcAft>
                          <a:spcPct val="0"/>
                        </a:spcAft>
                        <a:buFont typeface="Arial"/>
                        <a:defRPr>
                          <a:solidFill>
                            <a:schemeClr val="tx1"/>
                          </a:solidFill>
                          <a:latin typeface="Arial"/>
                          <a:cs typeface="Arial"/>
                          <a:sym typeface="Arial"/>
                        </a:defRPr>
                      </a:lvl7pPr>
                      <a:lvl8pPr marL="3429000" indent="-228600" eaLnBrk="0" fontAlgn="base" hangingPunct="0">
                        <a:lnSpc>
                          <a:spcPct val="110000"/>
                        </a:lnSpc>
                        <a:spcBef>
                          <a:spcPct val="0"/>
                        </a:spcBef>
                        <a:spcAft>
                          <a:spcPct val="0"/>
                        </a:spcAft>
                        <a:buFont typeface="Arial"/>
                        <a:defRPr>
                          <a:solidFill>
                            <a:schemeClr val="tx1"/>
                          </a:solidFill>
                          <a:latin typeface="Arial"/>
                          <a:cs typeface="Arial"/>
                          <a:sym typeface="Arial"/>
                        </a:defRPr>
                      </a:lvl8pPr>
                      <a:lvl9pPr marL="3886200" indent="-228600" eaLnBrk="0" fontAlgn="base" hangingPunct="0">
                        <a:lnSpc>
                          <a:spcPct val="110000"/>
                        </a:lnSpc>
                        <a:spcBef>
                          <a:spcPct val="0"/>
                        </a:spcBef>
                        <a:spcAft>
                          <a:spcPct val="0"/>
                        </a:spcAft>
                        <a:buFont typeface="Arial"/>
                        <a:defRPr>
                          <a:solidFill>
                            <a:schemeClr val="tx1"/>
                          </a:solidFill>
                          <a:latin typeface="Arial"/>
                          <a:cs typeface="Arial"/>
                          <a:sym typeface="Arial"/>
                        </a:defRPr>
                      </a:lvl9pPr>
                    </a:lstStyle>
                    <a:p>
                      <a:pPr marL="0" marR="0" lvl="0" indent="0" algn="ctr" defTabSz="914400" rtl="0" eaLnBrk="1" latinLnBrk="1" hangingPunct="1">
                        <a:lnSpc>
                          <a:spcPct val="100000"/>
                        </a:lnSpc>
                        <a:spcBef>
                          <a:spcPct val="0"/>
                        </a:spcBef>
                        <a:spcAft>
                          <a:spcPct val="0"/>
                        </a:spcAft>
                        <a:buClrTx/>
                        <a:buFontTx/>
                        <a:buNone/>
                        <a:defRPr/>
                      </a:pPr>
                      <a:r>
                        <a:rPr kumimoji="0" lang="ko-KR" altLang="en-US" sz="1600" b="1" i="0" u="none" strike="noStrike" cap="none" normalizeH="0" baseline="0" dirty="0">
                          <a:solidFill>
                            <a:srgbClr val="FFFFFF"/>
                          </a:solidFill>
                          <a:effectLst>
                            <a:outerShdw blurRad="76200" dist="76200" dir="2700000" algn="ctr" rotWithShape="0">
                              <a:srgbClr val="000000">
                                <a:alpha val="50000"/>
                              </a:srgbClr>
                            </a:outerShdw>
                          </a:effectLst>
                          <a:latin typeface="맑은 고딕"/>
                          <a:ea typeface="맑은 고딕"/>
                          <a:cs typeface="Arial"/>
                        </a:rPr>
                        <a:t>담당 업무</a:t>
                      </a:r>
                    </a:p>
                  </a:txBody>
                  <a:tcPr marL="68612" marR="68612" marT="34306" marB="34306" anchor="ctr" horzOverflow="overflow">
                    <a:lnL w="12700" cap="flat" cmpd="sng" algn="ctr">
                      <a:solidFill>
                        <a:schemeClr val="bg1"/>
                      </a:solidFill>
                      <a:prstDash val="solid"/>
                      <a:round/>
                      <a:headEnd w="med" len="med"/>
                      <a:tailEnd w="med" len="med"/>
                    </a:lnL>
                    <a:lnR w="12700" cap="flat" cmpd="sng" algn="ctr">
                      <a:solidFill>
                        <a:schemeClr val="bg1"/>
                      </a:solidFill>
                      <a:prstDash val="solid"/>
                      <a:round/>
                      <a:headEnd w="med" len="med"/>
                      <a:tailEnd w="med" len="med"/>
                    </a:lnR>
                    <a:lnT w="12700" cap="flat" cmpd="sng" algn="ctr">
                      <a:solidFill>
                        <a:schemeClr val="bg1"/>
                      </a:solidFill>
                      <a:prstDash val="solid"/>
                      <a:round/>
                      <a:headEnd w="med" len="med"/>
                      <a:tailEnd w="med" len="med"/>
                    </a:lnT>
                    <a:lnB w="38100" cap="flat" cmpd="sng" algn="ctr">
                      <a:solidFill>
                        <a:schemeClr val="bg1"/>
                      </a:solidFill>
                      <a:prstDash val="solid"/>
                      <a:round/>
                      <a:headEnd w="med" len="med"/>
                      <a:tailEnd w="med" len="med"/>
                    </a:lnB>
                    <a:lnTlToBr>
                      <a:noFill/>
                    </a:lnTlToBr>
                    <a:lnBlToTr>
                      <a:noFill/>
                    </a:lnBlToTr>
                    <a:solidFill>
                      <a:srgbClr val="FFB689"/>
                    </a:solidFill>
                  </a:tcPr>
                </a:tc>
                <a:extLst>
                  <a:ext uri="{0D108BD9-81ED-4DB2-BD59-A6C34878D82A}">
                    <a16:rowId xmlns:a16="http://schemas.microsoft.com/office/drawing/2014/main" val="10000"/>
                  </a:ext>
                </a:extLst>
              </a:tr>
              <a:tr h="946404">
                <a:tc>
                  <a:txBody>
                    <a:bodyPr/>
                    <a:lstStyle>
                      <a:lvl1pPr latinLnBrk="1">
                        <a:lnSpc>
                          <a:spcPct val="110000"/>
                        </a:lnSpc>
                        <a:buClr>
                          <a:schemeClr val="tx1"/>
                        </a:buClr>
                        <a:buFont typeface="Arial"/>
                        <a:defRPr sz="2800">
                          <a:solidFill>
                            <a:schemeClr val="tx1"/>
                          </a:solidFill>
                          <a:latin typeface="Arial"/>
                          <a:cs typeface="Arial"/>
                          <a:sym typeface="Arial"/>
                        </a:defRPr>
                      </a:lvl1pPr>
                      <a:lvl2pPr marL="742950" indent="-285750" latinLnBrk="1">
                        <a:lnSpc>
                          <a:spcPct val="110000"/>
                        </a:lnSpc>
                        <a:buFont typeface="Arial"/>
                        <a:defRPr sz="2400">
                          <a:solidFill>
                            <a:schemeClr val="tx1"/>
                          </a:solidFill>
                          <a:latin typeface="Arial"/>
                          <a:cs typeface="Arial"/>
                          <a:sym typeface="Arial"/>
                        </a:defRPr>
                      </a:lvl2pPr>
                      <a:lvl3pPr marL="1143000" indent="-228600" latinLnBrk="1">
                        <a:lnSpc>
                          <a:spcPct val="110000"/>
                        </a:lnSpc>
                        <a:buClr>
                          <a:schemeClr val="tx1"/>
                        </a:buClr>
                        <a:buFont typeface="Arial"/>
                        <a:defRPr sz="2000">
                          <a:solidFill>
                            <a:schemeClr val="tx1"/>
                          </a:solidFill>
                          <a:latin typeface="Arial"/>
                          <a:cs typeface="Arial"/>
                          <a:sym typeface="Arial"/>
                        </a:defRPr>
                      </a:lvl3pPr>
                      <a:lvl4pPr marL="1600200" indent="-228600" latinLnBrk="1">
                        <a:lnSpc>
                          <a:spcPct val="110000"/>
                        </a:lnSpc>
                        <a:buFont typeface="Arial"/>
                        <a:defRPr>
                          <a:solidFill>
                            <a:schemeClr val="tx1"/>
                          </a:solidFill>
                          <a:latin typeface="Arial"/>
                          <a:cs typeface="Arial"/>
                          <a:sym typeface="Arial"/>
                        </a:defRPr>
                      </a:lvl4pPr>
                      <a:lvl5pPr marL="2057400" indent="-228600" latinLnBrk="1">
                        <a:lnSpc>
                          <a:spcPct val="110000"/>
                        </a:lnSpc>
                        <a:buFont typeface="Arial"/>
                        <a:defRPr>
                          <a:solidFill>
                            <a:schemeClr val="tx1"/>
                          </a:solidFill>
                          <a:latin typeface="Arial"/>
                          <a:cs typeface="Arial"/>
                          <a:sym typeface="Arial"/>
                        </a:defRPr>
                      </a:lvl5pPr>
                      <a:lvl6pPr marL="2514600" indent="-228600" eaLnBrk="0" fontAlgn="base" hangingPunct="0">
                        <a:lnSpc>
                          <a:spcPct val="110000"/>
                        </a:lnSpc>
                        <a:spcBef>
                          <a:spcPct val="0"/>
                        </a:spcBef>
                        <a:spcAft>
                          <a:spcPct val="0"/>
                        </a:spcAft>
                        <a:buFont typeface="Arial"/>
                        <a:defRPr>
                          <a:solidFill>
                            <a:schemeClr val="tx1"/>
                          </a:solidFill>
                          <a:latin typeface="Arial"/>
                          <a:cs typeface="Arial"/>
                          <a:sym typeface="Arial"/>
                        </a:defRPr>
                      </a:lvl6pPr>
                      <a:lvl7pPr marL="2971800" indent="-228600" eaLnBrk="0" fontAlgn="base" hangingPunct="0">
                        <a:lnSpc>
                          <a:spcPct val="110000"/>
                        </a:lnSpc>
                        <a:spcBef>
                          <a:spcPct val="0"/>
                        </a:spcBef>
                        <a:spcAft>
                          <a:spcPct val="0"/>
                        </a:spcAft>
                        <a:buFont typeface="Arial"/>
                        <a:defRPr>
                          <a:solidFill>
                            <a:schemeClr val="tx1"/>
                          </a:solidFill>
                          <a:latin typeface="Arial"/>
                          <a:cs typeface="Arial"/>
                          <a:sym typeface="Arial"/>
                        </a:defRPr>
                      </a:lvl7pPr>
                      <a:lvl8pPr marL="3429000" indent="-228600" eaLnBrk="0" fontAlgn="base" hangingPunct="0">
                        <a:lnSpc>
                          <a:spcPct val="110000"/>
                        </a:lnSpc>
                        <a:spcBef>
                          <a:spcPct val="0"/>
                        </a:spcBef>
                        <a:spcAft>
                          <a:spcPct val="0"/>
                        </a:spcAft>
                        <a:buFont typeface="Arial"/>
                        <a:defRPr>
                          <a:solidFill>
                            <a:schemeClr val="tx1"/>
                          </a:solidFill>
                          <a:latin typeface="Arial"/>
                          <a:cs typeface="Arial"/>
                          <a:sym typeface="Arial"/>
                        </a:defRPr>
                      </a:lvl8pPr>
                      <a:lvl9pPr marL="3886200" indent="-228600" eaLnBrk="0" fontAlgn="base" hangingPunct="0">
                        <a:lnSpc>
                          <a:spcPct val="110000"/>
                        </a:lnSpc>
                        <a:spcBef>
                          <a:spcPct val="0"/>
                        </a:spcBef>
                        <a:spcAft>
                          <a:spcPct val="0"/>
                        </a:spcAft>
                        <a:buFont typeface="Arial"/>
                        <a:defRPr>
                          <a:solidFill>
                            <a:schemeClr val="tx1"/>
                          </a:solidFill>
                          <a:latin typeface="Arial"/>
                          <a:cs typeface="Arial"/>
                          <a:sym typeface="Arial"/>
                        </a:defRPr>
                      </a:lvl9pPr>
                    </a:lstStyle>
                    <a:p>
                      <a:pPr marL="0" marR="0" lvl="0" indent="0" algn="ctr" defTabSz="914400" rtl="0" eaLnBrk="1" latinLnBrk="1" hangingPunct="1">
                        <a:lnSpc>
                          <a:spcPct val="100000"/>
                        </a:lnSpc>
                        <a:spcBef>
                          <a:spcPct val="0"/>
                        </a:spcBef>
                        <a:spcAft>
                          <a:spcPct val="0"/>
                        </a:spcAft>
                        <a:buClrTx/>
                        <a:buFontTx/>
                        <a:buNone/>
                        <a:defRPr/>
                      </a:pPr>
                      <a:r>
                        <a:rPr kumimoji="0" lang="ko-KR" altLang="en-US" sz="1500" b="1" i="0" u="none" strike="noStrike" cap="none" normalizeH="0" baseline="0">
                          <a:solidFill>
                            <a:srgbClr val="000000"/>
                          </a:solidFill>
                          <a:effectLst/>
                          <a:latin typeface="맑은 고딕"/>
                          <a:ea typeface="맑은 고딕"/>
                          <a:cs typeface="Arial"/>
                        </a:rPr>
                        <a:t>남진호</a:t>
                      </a:r>
                      <a:endParaRPr kumimoji="0" lang="ko-KR" altLang="en-US" sz="1500" b="1" i="0" u="none" strike="noStrike" cap="none" normalizeH="0" baseline="0">
                        <a:solidFill>
                          <a:srgbClr val="000000"/>
                        </a:solidFill>
                        <a:latin typeface="맑은 고딕"/>
                        <a:ea typeface="맑은 고딕"/>
                        <a:cs typeface="Arial"/>
                      </a:endParaRPr>
                    </a:p>
                  </a:txBody>
                  <a:tcPr marL="68612" marR="68612" marT="34306" marB="34306" anchor="ctr" horzOverflow="overflow">
                    <a:lnL w="12700" cap="flat" cmpd="sng" algn="ctr">
                      <a:solidFill>
                        <a:schemeClr val="bg1"/>
                      </a:solidFill>
                      <a:prstDash val="solid"/>
                      <a:round/>
                      <a:headEnd w="med" len="med"/>
                      <a:tailEnd w="med" len="med"/>
                    </a:lnL>
                    <a:lnR w="12700" cap="flat" cmpd="sng" algn="ctr">
                      <a:solidFill>
                        <a:schemeClr val="bg1"/>
                      </a:solidFill>
                      <a:prstDash val="solid"/>
                      <a:round/>
                      <a:headEnd w="med" len="med"/>
                      <a:tailEnd w="med" len="med"/>
                    </a:lnR>
                    <a:lnT w="38100" cap="flat" cmpd="sng" algn="ctr">
                      <a:solidFill>
                        <a:schemeClr val="bg1"/>
                      </a:solidFill>
                      <a:prstDash val="solid"/>
                      <a:round/>
                      <a:headEnd w="med" len="med"/>
                      <a:tailEnd w="med" len="med"/>
                    </a:lnT>
                    <a:lnB w="12700" cap="flat" cmpd="sng" algn="ctr">
                      <a:solidFill>
                        <a:schemeClr val="bg1"/>
                      </a:solidFill>
                      <a:prstDash val="solid"/>
                      <a:round/>
                      <a:headEnd w="med" len="med"/>
                      <a:tailEnd w="med" len="med"/>
                    </a:lnB>
                    <a:lnTlToBr>
                      <a:noFill/>
                    </a:lnTlToBr>
                    <a:lnBlToTr>
                      <a:noFill/>
                    </a:lnBlToTr>
                    <a:solidFill>
                      <a:srgbClr val="E7F3F4"/>
                    </a:solidFill>
                  </a:tcPr>
                </a:tc>
                <a:tc>
                  <a:txBody>
                    <a:bodyPr/>
                    <a:lstStyle>
                      <a:lvl1pPr latinLnBrk="1">
                        <a:lnSpc>
                          <a:spcPct val="110000"/>
                        </a:lnSpc>
                        <a:buClr>
                          <a:schemeClr val="tx1"/>
                        </a:buClr>
                        <a:buFont typeface="Arial"/>
                        <a:defRPr sz="2800">
                          <a:solidFill>
                            <a:schemeClr val="tx1"/>
                          </a:solidFill>
                          <a:latin typeface="Arial"/>
                          <a:cs typeface="Arial"/>
                          <a:sym typeface="Arial"/>
                        </a:defRPr>
                      </a:lvl1pPr>
                      <a:lvl2pPr marL="742950" indent="-285750" latinLnBrk="1">
                        <a:lnSpc>
                          <a:spcPct val="110000"/>
                        </a:lnSpc>
                        <a:buFont typeface="Arial"/>
                        <a:defRPr sz="2400">
                          <a:solidFill>
                            <a:schemeClr val="tx1"/>
                          </a:solidFill>
                          <a:latin typeface="Arial"/>
                          <a:cs typeface="Arial"/>
                          <a:sym typeface="Arial"/>
                        </a:defRPr>
                      </a:lvl2pPr>
                      <a:lvl3pPr marL="1143000" indent="-228600" latinLnBrk="1">
                        <a:lnSpc>
                          <a:spcPct val="110000"/>
                        </a:lnSpc>
                        <a:buClr>
                          <a:schemeClr val="tx1"/>
                        </a:buClr>
                        <a:buFont typeface="Arial"/>
                        <a:defRPr sz="2000">
                          <a:solidFill>
                            <a:schemeClr val="tx1"/>
                          </a:solidFill>
                          <a:latin typeface="Arial"/>
                          <a:cs typeface="Arial"/>
                          <a:sym typeface="Arial"/>
                        </a:defRPr>
                      </a:lvl3pPr>
                      <a:lvl4pPr marL="1600200" indent="-228600" latinLnBrk="1">
                        <a:lnSpc>
                          <a:spcPct val="110000"/>
                        </a:lnSpc>
                        <a:buFont typeface="Arial"/>
                        <a:defRPr>
                          <a:solidFill>
                            <a:schemeClr val="tx1"/>
                          </a:solidFill>
                          <a:latin typeface="Arial"/>
                          <a:cs typeface="Arial"/>
                          <a:sym typeface="Arial"/>
                        </a:defRPr>
                      </a:lvl4pPr>
                      <a:lvl5pPr marL="2057400" indent="-228600" latinLnBrk="1">
                        <a:lnSpc>
                          <a:spcPct val="110000"/>
                        </a:lnSpc>
                        <a:buFont typeface="Arial"/>
                        <a:defRPr>
                          <a:solidFill>
                            <a:schemeClr val="tx1"/>
                          </a:solidFill>
                          <a:latin typeface="Arial"/>
                          <a:cs typeface="Arial"/>
                          <a:sym typeface="Arial"/>
                        </a:defRPr>
                      </a:lvl5pPr>
                      <a:lvl6pPr marL="2514600" indent="-228600" eaLnBrk="0" fontAlgn="base" hangingPunct="0">
                        <a:lnSpc>
                          <a:spcPct val="110000"/>
                        </a:lnSpc>
                        <a:spcBef>
                          <a:spcPct val="0"/>
                        </a:spcBef>
                        <a:spcAft>
                          <a:spcPct val="0"/>
                        </a:spcAft>
                        <a:buFont typeface="Arial"/>
                        <a:defRPr>
                          <a:solidFill>
                            <a:schemeClr val="tx1"/>
                          </a:solidFill>
                          <a:latin typeface="Arial"/>
                          <a:cs typeface="Arial"/>
                          <a:sym typeface="Arial"/>
                        </a:defRPr>
                      </a:lvl6pPr>
                      <a:lvl7pPr marL="2971800" indent="-228600" eaLnBrk="0" fontAlgn="base" hangingPunct="0">
                        <a:lnSpc>
                          <a:spcPct val="110000"/>
                        </a:lnSpc>
                        <a:spcBef>
                          <a:spcPct val="0"/>
                        </a:spcBef>
                        <a:spcAft>
                          <a:spcPct val="0"/>
                        </a:spcAft>
                        <a:buFont typeface="Arial"/>
                        <a:defRPr>
                          <a:solidFill>
                            <a:schemeClr val="tx1"/>
                          </a:solidFill>
                          <a:latin typeface="Arial"/>
                          <a:cs typeface="Arial"/>
                          <a:sym typeface="Arial"/>
                        </a:defRPr>
                      </a:lvl7pPr>
                      <a:lvl8pPr marL="3429000" indent="-228600" eaLnBrk="0" fontAlgn="base" hangingPunct="0">
                        <a:lnSpc>
                          <a:spcPct val="110000"/>
                        </a:lnSpc>
                        <a:spcBef>
                          <a:spcPct val="0"/>
                        </a:spcBef>
                        <a:spcAft>
                          <a:spcPct val="0"/>
                        </a:spcAft>
                        <a:buFont typeface="Arial"/>
                        <a:defRPr>
                          <a:solidFill>
                            <a:schemeClr val="tx1"/>
                          </a:solidFill>
                          <a:latin typeface="Arial"/>
                          <a:cs typeface="Arial"/>
                          <a:sym typeface="Arial"/>
                        </a:defRPr>
                      </a:lvl8pPr>
                      <a:lvl9pPr marL="3886200" indent="-228600" eaLnBrk="0" fontAlgn="base" hangingPunct="0">
                        <a:lnSpc>
                          <a:spcPct val="110000"/>
                        </a:lnSpc>
                        <a:spcBef>
                          <a:spcPct val="0"/>
                        </a:spcBef>
                        <a:spcAft>
                          <a:spcPct val="0"/>
                        </a:spcAft>
                        <a:buFont typeface="Arial"/>
                        <a:defRPr>
                          <a:solidFill>
                            <a:schemeClr val="tx1"/>
                          </a:solidFill>
                          <a:latin typeface="Arial"/>
                          <a:cs typeface="Arial"/>
                          <a:sym typeface="Arial"/>
                        </a:defRPr>
                      </a:lvl9pPr>
                    </a:lstStyle>
                    <a:p>
                      <a:pPr marL="0" marR="0" lvl="0" indent="0" algn="ctr" defTabSz="914400" rtl="0" eaLnBrk="1" latinLnBrk="1" hangingPunct="1">
                        <a:lnSpc>
                          <a:spcPct val="100000"/>
                        </a:lnSpc>
                        <a:spcBef>
                          <a:spcPct val="0"/>
                        </a:spcBef>
                        <a:spcAft>
                          <a:spcPct val="0"/>
                        </a:spcAft>
                        <a:buClrTx/>
                        <a:buFontTx/>
                        <a:buNone/>
                        <a:defRPr/>
                      </a:pPr>
                      <a:r>
                        <a:rPr kumimoji="0" lang="ko-KR" altLang="en-US" sz="1500" b="1" i="0" u="none" strike="noStrike" cap="none" normalizeH="0" baseline="0">
                          <a:solidFill>
                            <a:srgbClr val="000000"/>
                          </a:solidFill>
                          <a:effectLst/>
                          <a:latin typeface="맑은 고딕"/>
                          <a:ea typeface="맑은 고딕"/>
                          <a:cs typeface="Arial"/>
                        </a:rPr>
                        <a:t>팀장</a:t>
                      </a:r>
                      <a:endParaRPr kumimoji="0" lang="ko-KR" altLang="en-US" sz="1500" b="1" i="0" u="none" strike="noStrike" cap="none" normalizeH="0" baseline="0">
                        <a:solidFill>
                          <a:srgbClr val="000000"/>
                        </a:solidFill>
                        <a:latin typeface="맑은 고딕"/>
                        <a:ea typeface="맑은 고딕"/>
                        <a:cs typeface="Arial"/>
                      </a:endParaRPr>
                    </a:p>
                  </a:txBody>
                  <a:tcPr marL="68612" marR="68612" marT="34306" marB="34306" anchor="ctr" horzOverflow="overflow">
                    <a:lnL w="12700" cap="flat" cmpd="sng" algn="ctr">
                      <a:solidFill>
                        <a:schemeClr val="bg1"/>
                      </a:solidFill>
                      <a:prstDash val="solid"/>
                      <a:round/>
                      <a:headEnd w="med" len="med"/>
                      <a:tailEnd w="med" len="med"/>
                    </a:lnL>
                    <a:lnR w="12700" cap="flat" cmpd="sng" algn="ctr">
                      <a:solidFill>
                        <a:schemeClr val="bg1"/>
                      </a:solidFill>
                      <a:prstDash val="solid"/>
                      <a:round/>
                      <a:headEnd w="med" len="med"/>
                      <a:tailEnd w="med" len="med"/>
                    </a:lnR>
                    <a:lnT w="38100" cap="flat" cmpd="sng" algn="ctr">
                      <a:solidFill>
                        <a:schemeClr val="bg1"/>
                      </a:solidFill>
                      <a:prstDash val="solid"/>
                      <a:round/>
                      <a:headEnd w="med" len="med"/>
                      <a:tailEnd w="med" len="med"/>
                    </a:lnT>
                    <a:lnB w="12700" cap="flat" cmpd="sng" algn="ctr">
                      <a:solidFill>
                        <a:schemeClr val="bg1"/>
                      </a:solidFill>
                      <a:prstDash val="solid"/>
                      <a:round/>
                      <a:headEnd w="med" len="med"/>
                      <a:tailEnd w="med" len="med"/>
                    </a:lnB>
                    <a:lnTlToBr>
                      <a:noFill/>
                    </a:lnTlToBr>
                    <a:lnBlToTr>
                      <a:noFill/>
                    </a:lnBlToTr>
                    <a:solidFill>
                      <a:srgbClr val="E7F3F4"/>
                    </a:solidFill>
                  </a:tcPr>
                </a:tc>
                <a:tc>
                  <a:txBody>
                    <a:bodyPr/>
                    <a:lstStyle>
                      <a:lvl1pPr latinLnBrk="1">
                        <a:lnSpc>
                          <a:spcPct val="110000"/>
                        </a:lnSpc>
                        <a:buClr>
                          <a:schemeClr val="tx1"/>
                        </a:buClr>
                        <a:buFont typeface="Arial"/>
                        <a:defRPr sz="2800">
                          <a:solidFill>
                            <a:schemeClr val="tx1"/>
                          </a:solidFill>
                          <a:latin typeface="Arial"/>
                          <a:cs typeface="Arial"/>
                          <a:sym typeface="Arial"/>
                        </a:defRPr>
                      </a:lvl1pPr>
                      <a:lvl2pPr marL="742950" indent="-285750" latinLnBrk="1">
                        <a:lnSpc>
                          <a:spcPct val="110000"/>
                        </a:lnSpc>
                        <a:buFont typeface="Arial"/>
                        <a:defRPr sz="2400">
                          <a:solidFill>
                            <a:schemeClr val="tx1"/>
                          </a:solidFill>
                          <a:latin typeface="Arial"/>
                          <a:cs typeface="Arial"/>
                          <a:sym typeface="Arial"/>
                        </a:defRPr>
                      </a:lvl2pPr>
                      <a:lvl3pPr marL="1143000" indent="-228600" latinLnBrk="1">
                        <a:lnSpc>
                          <a:spcPct val="110000"/>
                        </a:lnSpc>
                        <a:buClr>
                          <a:schemeClr val="tx1"/>
                        </a:buClr>
                        <a:buFont typeface="Arial"/>
                        <a:defRPr sz="2000">
                          <a:solidFill>
                            <a:schemeClr val="tx1"/>
                          </a:solidFill>
                          <a:latin typeface="Arial"/>
                          <a:cs typeface="Arial"/>
                          <a:sym typeface="Arial"/>
                        </a:defRPr>
                      </a:lvl3pPr>
                      <a:lvl4pPr marL="1600200" indent="-228600" latinLnBrk="1">
                        <a:lnSpc>
                          <a:spcPct val="110000"/>
                        </a:lnSpc>
                        <a:buFont typeface="Arial"/>
                        <a:defRPr>
                          <a:solidFill>
                            <a:schemeClr val="tx1"/>
                          </a:solidFill>
                          <a:latin typeface="Arial"/>
                          <a:cs typeface="Arial"/>
                          <a:sym typeface="Arial"/>
                        </a:defRPr>
                      </a:lvl4pPr>
                      <a:lvl5pPr marL="2057400" indent="-228600" latinLnBrk="1">
                        <a:lnSpc>
                          <a:spcPct val="110000"/>
                        </a:lnSpc>
                        <a:buFont typeface="Arial"/>
                        <a:defRPr>
                          <a:solidFill>
                            <a:schemeClr val="tx1"/>
                          </a:solidFill>
                          <a:latin typeface="Arial"/>
                          <a:cs typeface="Arial"/>
                          <a:sym typeface="Arial"/>
                        </a:defRPr>
                      </a:lvl5pPr>
                      <a:lvl6pPr marL="2514600" indent="-228600" eaLnBrk="0" fontAlgn="base" hangingPunct="0">
                        <a:lnSpc>
                          <a:spcPct val="110000"/>
                        </a:lnSpc>
                        <a:spcBef>
                          <a:spcPct val="0"/>
                        </a:spcBef>
                        <a:spcAft>
                          <a:spcPct val="0"/>
                        </a:spcAft>
                        <a:buFont typeface="Arial"/>
                        <a:defRPr>
                          <a:solidFill>
                            <a:schemeClr val="tx1"/>
                          </a:solidFill>
                          <a:latin typeface="Arial"/>
                          <a:cs typeface="Arial"/>
                          <a:sym typeface="Arial"/>
                        </a:defRPr>
                      </a:lvl6pPr>
                      <a:lvl7pPr marL="2971800" indent="-228600" eaLnBrk="0" fontAlgn="base" hangingPunct="0">
                        <a:lnSpc>
                          <a:spcPct val="110000"/>
                        </a:lnSpc>
                        <a:spcBef>
                          <a:spcPct val="0"/>
                        </a:spcBef>
                        <a:spcAft>
                          <a:spcPct val="0"/>
                        </a:spcAft>
                        <a:buFont typeface="Arial"/>
                        <a:defRPr>
                          <a:solidFill>
                            <a:schemeClr val="tx1"/>
                          </a:solidFill>
                          <a:latin typeface="Arial"/>
                          <a:cs typeface="Arial"/>
                          <a:sym typeface="Arial"/>
                        </a:defRPr>
                      </a:lvl7pPr>
                      <a:lvl8pPr marL="3429000" indent="-228600" eaLnBrk="0" fontAlgn="base" hangingPunct="0">
                        <a:lnSpc>
                          <a:spcPct val="110000"/>
                        </a:lnSpc>
                        <a:spcBef>
                          <a:spcPct val="0"/>
                        </a:spcBef>
                        <a:spcAft>
                          <a:spcPct val="0"/>
                        </a:spcAft>
                        <a:buFont typeface="Arial"/>
                        <a:defRPr>
                          <a:solidFill>
                            <a:schemeClr val="tx1"/>
                          </a:solidFill>
                          <a:latin typeface="Arial"/>
                          <a:cs typeface="Arial"/>
                          <a:sym typeface="Arial"/>
                        </a:defRPr>
                      </a:lvl8pPr>
                      <a:lvl9pPr marL="3886200" indent="-228600" eaLnBrk="0" fontAlgn="base" hangingPunct="0">
                        <a:lnSpc>
                          <a:spcPct val="110000"/>
                        </a:lnSpc>
                        <a:spcBef>
                          <a:spcPct val="0"/>
                        </a:spcBef>
                        <a:spcAft>
                          <a:spcPct val="0"/>
                        </a:spcAft>
                        <a:buFont typeface="Arial"/>
                        <a:defRPr>
                          <a:solidFill>
                            <a:schemeClr val="tx1"/>
                          </a:solidFill>
                          <a:latin typeface="Arial"/>
                          <a:cs typeface="Arial"/>
                          <a:sym typeface="Arial"/>
                        </a:defRPr>
                      </a:lvl9pPr>
                    </a:lstStyle>
                    <a:p>
                      <a:pPr marL="0" marR="0" lvl="0" indent="0" algn="l" defTabSz="914400" rtl="0" eaLnBrk="1" latinLnBrk="1" hangingPunct="1">
                        <a:lnSpc>
                          <a:spcPct val="100000"/>
                        </a:lnSpc>
                        <a:spcBef>
                          <a:spcPct val="0"/>
                        </a:spcBef>
                        <a:spcAft>
                          <a:spcPct val="0"/>
                        </a:spcAft>
                        <a:buClrTx/>
                        <a:buFontTx/>
                        <a:buNone/>
                        <a:defRPr/>
                      </a:pPr>
                      <a:r>
                        <a:rPr kumimoji="0" lang="ko-KR" altLang="en-US" sz="1500" b="1" i="0" u="none" strike="noStrike" cap="none" normalizeH="0" baseline="0">
                          <a:solidFill>
                            <a:srgbClr val="000000"/>
                          </a:solidFill>
                          <a:effectLst/>
                          <a:latin typeface="맑은 고딕"/>
                          <a:ea typeface="맑은 고딕"/>
                          <a:cs typeface="Arial"/>
                        </a:rPr>
                        <a:t>▶ 프로젝트 전체 방향 기획</a:t>
                      </a:r>
                    </a:p>
                    <a:p>
                      <a:pPr marL="0" marR="0" lvl="0" indent="0" algn="l" defTabSz="914400" rtl="0" eaLnBrk="1" latinLnBrk="1" hangingPunct="1">
                        <a:lnSpc>
                          <a:spcPct val="100000"/>
                        </a:lnSpc>
                        <a:spcBef>
                          <a:spcPct val="0"/>
                        </a:spcBef>
                        <a:spcAft>
                          <a:spcPct val="0"/>
                        </a:spcAft>
                        <a:buClrTx/>
                        <a:buFontTx/>
                        <a:buNone/>
                        <a:defRPr/>
                      </a:pPr>
                      <a:r>
                        <a:rPr kumimoji="0" lang="ko-KR" altLang="en-US" sz="1500" b="1" i="0" u="none" strike="noStrike" cap="none" normalizeH="0" baseline="0">
                          <a:solidFill>
                            <a:srgbClr val="000000"/>
                          </a:solidFill>
                          <a:effectLst/>
                          <a:latin typeface="맑은 고딕"/>
                          <a:ea typeface="맑은 고딕"/>
                          <a:cs typeface="Arial"/>
                        </a:rPr>
                        <a:t>▶ 프로젝트 발표</a:t>
                      </a:r>
                    </a:p>
                  </a:txBody>
                  <a:tcPr marL="68612" marR="68612" marT="34306" marB="34306" anchor="ctr" horzOverflow="overflow">
                    <a:lnL w="12700" cap="flat" cmpd="sng" algn="ctr">
                      <a:solidFill>
                        <a:schemeClr val="bg1"/>
                      </a:solidFill>
                      <a:prstDash val="solid"/>
                      <a:round/>
                      <a:headEnd w="med" len="med"/>
                      <a:tailEnd w="med" len="med"/>
                    </a:lnL>
                    <a:lnR w="12700" cap="flat" cmpd="sng" algn="ctr">
                      <a:solidFill>
                        <a:schemeClr val="bg1"/>
                      </a:solidFill>
                      <a:prstDash val="solid"/>
                      <a:round/>
                      <a:headEnd w="med" len="med"/>
                      <a:tailEnd w="med" len="med"/>
                    </a:lnR>
                    <a:lnT w="38100" cap="flat" cmpd="sng" algn="ctr">
                      <a:solidFill>
                        <a:schemeClr val="bg1"/>
                      </a:solidFill>
                      <a:prstDash val="solid"/>
                      <a:round/>
                      <a:headEnd w="med" len="med"/>
                      <a:tailEnd w="med" len="med"/>
                    </a:lnT>
                    <a:lnB w="12700" cap="flat" cmpd="sng" algn="ctr">
                      <a:solidFill>
                        <a:schemeClr val="bg1"/>
                      </a:solidFill>
                      <a:prstDash val="solid"/>
                      <a:round/>
                      <a:headEnd w="med" len="med"/>
                      <a:tailEnd w="med" len="med"/>
                    </a:lnB>
                    <a:lnTlToBr>
                      <a:noFill/>
                    </a:lnTlToBr>
                    <a:lnBlToTr>
                      <a:noFill/>
                    </a:lnBlToTr>
                    <a:solidFill>
                      <a:srgbClr val="E7F3F4"/>
                    </a:solidFill>
                  </a:tcPr>
                </a:tc>
                <a:extLst>
                  <a:ext uri="{0D108BD9-81ED-4DB2-BD59-A6C34878D82A}">
                    <a16:rowId xmlns:a16="http://schemas.microsoft.com/office/drawing/2014/main" val="10001"/>
                  </a:ext>
                </a:extLst>
              </a:tr>
              <a:tr h="946404">
                <a:tc>
                  <a:txBody>
                    <a:bodyPr/>
                    <a:lstStyle>
                      <a:lvl1pPr latinLnBrk="1">
                        <a:lnSpc>
                          <a:spcPct val="110000"/>
                        </a:lnSpc>
                        <a:buClr>
                          <a:schemeClr val="tx1"/>
                        </a:buClr>
                        <a:buFont typeface="Arial"/>
                        <a:defRPr sz="2800">
                          <a:solidFill>
                            <a:schemeClr val="tx1"/>
                          </a:solidFill>
                          <a:latin typeface="Arial"/>
                          <a:cs typeface="Arial"/>
                          <a:sym typeface="Arial"/>
                        </a:defRPr>
                      </a:lvl1pPr>
                      <a:lvl2pPr marL="742950" indent="-285750" latinLnBrk="1">
                        <a:lnSpc>
                          <a:spcPct val="110000"/>
                        </a:lnSpc>
                        <a:buFont typeface="Arial"/>
                        <a:defRPr sz="2400">
                          <a:solidFill>
                            <a:schemeClr val="tx1"/>
                          </a:solidFill>
                          <a:latin typeface="Arial"/>
                          <a:cs typeface="Arial"/>
                          <a:sym typeface="Arial"/>
                        </a:defRPr>
                      </a:lvl2pPr>
                      <a:lvl3pPr marL="1143000" indent="-228600" latinLnBrk="1">
                        <a:lnSpc>
                          <a:spcPct val="110000"/>
                        </a:lnSpc>
                        <a:buClr>
                          <a:schemeClr val="tx1"/>
                        </a:buClr>
                        <a:buFont typeface="Arial"/>
                        <a:defRPr sz="2000">
                          <a:solidFill>
                            <a:schemeClr val="tx1"/>
                          </a:solidFill>
                          <a:latin typeface="Arial"/>
                          <a:cs typeface="Arial"/>
                          <a:sym typeface="Arial"/>
                        </a:defRPr>
                      </a:lvl3pPr>
                      <a:lvl4pPr marL="1600200" indent="-228600" latinLnBrk="1">
                        <a:lnSpc>
                          <a:spcPct val="110000"/>
                        </a:lnSpc>
                        <a:buFont typeface="Arial"/>
                        <a:defRPr>
                          <a:solidFill>
                            <a:schemeClr val="tx1"/>
                          </a:solidFill>
                          <a:latin typeface="Arial"/>
                          <a:cs typeface="Arial"/>
                          <a:sym typeface="Arial"/>
                        </a:defRPr>
                      </a:lvl4pPr>
                      <a:lvl5pPr marL="2057400" indent="-228600" latinLnBrk="1">
                        <a:lnSpc>
                          <a:spcPct val="110000"/>
                        </a:lnSpc>
                        <a:buFont typeface="Arial"/>
                        <a:defRPr>
                          <a:solidFill>
                            <a:schemeClr val="tx1"/>
                          </a:solidFill>
                          <a:latin typeface="Arial"/>
                          <a:cs typeface="Arial"/>
                          <a:sym typeface="Arial"/>
                        </a:defRPr>
                      </a:lvl5pPr>
                      <a:lvl6pPr marL="2514600" indent="-228600" eaLnBrk="0" fontAlgn="base" hangingPunct="0">
                        <a:lnSpc>
                          <a:spcPct val="110000"/>
                        </a:lnSpc>
                        <a:spcBef>
                          <a:spcPct val="0"/>
                        </a:spcBef>
                        <a:spcAft>
                          <a:spcPct val="0"/>
                        </a:spcAft>
                        <a:buFont typeface="Arial"/>
                        <a:defRPr>
                          <a:solidFill>
                            <a:schemeClr val="tx1"/>
                          </a:solidFill>
                          <a:latin typeface="Arial"/>
                          <a:cs typeface="Arial"/>
                          <a:sym typeface="Arial"/>
                        </a:defRPr>
                      </a:lvl6pPr>
                      <a:lvl7pPr marL="2971800" indent="-228600" eaLnBrk="0" fontAlgn="base" hangingPunct="0">
                        <a:lnSpc>
                          <a:spcPct val="110000"/>
                        </a:lnSpc>
                        <a:spcBef>
                          <a:spcPct val="0"/>
                        </a:spcBef>
                        <a:spcAft>
                          <a:spcPct val="0"/>
                        </a:spcAft>
                        <a:buFont typeface="Arial"/>
                        <a:defRPr>
                          <a:solidFill>
                            <a:schemeClr val="tx1"/>
                          </a:solidFill>
                          <a:latin typeface="Arial"/>
                          <a:cs typeface="Arial"/>
                          <a:sym typeface="Arial"/>
                        </a:defRPr>
                      </a:lvl7pPr>
                      <a:lvl8pPr marL="3429000" indent="-228600" eaLnBrk="0" fontAlgn="base" hangingPunct="0">
                        <a:lnSpc>
                          <a:spcPct val="110000"/>
                        </a:lnSpc>
                        <a:spcBef>
                          <a:spcPct val="0"/>
                        </a:spcBef>
                        <a:spcAft>
                          <a:spcPct val="0"/>
                        </a:spcAft>
                        <a:buFont typeface="Arial"/>
                        <a:defRPr>
                          <a:solidFill>
                            <a:schemeClr val="tx1"/>
                          </a:solidFill>
                          <a:latin typeface="Arial"/>
                          <a:cs typeface="Arial"/>
                          <a:sym typeface="Arial"/>
                        </a:defRPr>
                      </a:lvl8pPr>
                      <a:lvl9pPr marL="3886200" indent="-228600" eaLnBrk="0" fontAlgn="base" hangingPunct="0">
                        <a:lnSpc>
                          <a:spcPct val="110000"/>
                        </a:lnSpc>
                        <a:spcBef>
                          <a:spcPct val="0"/>
                        </a:spcBef>
                        <a:spcAft>
                          <a:spcPct val="0"/>
                        </a:spcAft>
                        <a:buFont typeface="Arial"/>
                        <a:defRPr>
                          <a:solidFill>
                            <a:schemeClr val="tx1"/>
                          </a:solidFill>
                          <a:latin typeface="Arial"/>
                          <a:cs typeface="Arial"/>
                          <a:sym typeface="Arial"/>
                        </a:defRPr>
                      </a:lvl9pPr>
                    </a:lstStyle>
                    <a:p>
                      <a:pPr marL="0" marR="0" lvl="0" indent="0" algn="ctr" defTabSz="914400" rtl="0" eaLnBrk="1" latinLnBrk="1" hangingPunct="1">
                        <a:lnSpc>
                          <a:spcPct val="100000"/>
                        </a:lnSpc>
                        <a:spcBef>
                          <a:spcPct val="0"/>
                        </a:spcBef>
                        <a:spcAft>
                          <a:spcPct val="0"/>
                        </a:spcAft>
                        <a:buClrTx/>
                        <a:buFontTx/>
                        <a:buNone/>
                        <a:defRPr/>
                      </a:pPr>
                      <a:r>
                        <a:rPr kumimoji="0" lang="ko-KR" altLang="en-US" sz="1500" b="1" i="0" u="none" strike="noStrike" cap="none" normalizeH="0" baseline="0">
                          <a:solidFill>
                            <a:srgbClr val="000000"/>
                          </a:solidFill>
                          <a:effectLst/>
                          <a:latin typeface="맑은 고딕"/>
                          <a:ea typeface="맑은 고딕"/>
                          <a:cs typeface="Arial"/>
                        </a:rPr>
                        <a:t>염동화</a:t>
                      </a:r>
                      <a:endParaRPr kumimoji="0" lang="ko-KR" altLang="en-US" sz="1500" b="1" i="0" u="none" strike="noStrike" cap="none" normalizeH="0" baseline="0">
                        <a:solidFill>
                          <a:srgbClr val="000000"/>
                        </a:solidFill>
                        <a:latin typeface="맑은 고딕"/>
                        <a:ea typeface="맑은 고딕"/>
                        <a:cs typeface="Arial"/>
                      </a:endParaRPr>
                    </a:p>
                  </a:txBody>
                  <a:tcPr marL="68612" marR="68612" marT="34306" marB="34306" anchor="ctr" horzOverflow="overflow">
                    <a:lnL w="12700" cap="flat" cmpd="sng" algn="ctr">
                      <a:solidFill>
                        <a:schemeClr val="bg1"/>
                      </a:solidFill>
                      <a:prstDash val="solid"/>
                      <a:round/>
                      <a:headEnd w="med" len="med"/>
                      <a:tailEnd w="med" len="med"/>
                    </a:lnL>
                    <a:lnR w="12700" cap="flat" cmpd="sng" algn="ctr">
                      <a:solidFill>
                        <a:schemeClr val="bg1"/>
                      </a:solidFill>
                      <a:prstDash val="solid"/>
                      <a:round/>
                      <a:headEnd w="med" len="med"/>
                      <a:tailEnd w="med" len="med"/>
                    </a:lnR>
                    <a:lnT w="12700" cap="flat" cmpd="sng" algn="ctr">
                      <a:solidFill>
                        <a:schemeClr val="bg1"/>
                      </a:solidFill>
                      <a:prstDash val="solid"/>
                      <a:round/>
                      <a:headEnd w="med" len="med"/>
                      <a:tailEnd w="med" len="med"/>
                    </a:lnT>
                    <a:lnB w="12700" cap="flat" cmpd="sng" algn="ctr">
                      <a:solidFill>
                        <a:schemeClr val="bg1"/>
                      </a:solidFill>
                      <a:prstDash val="solid"/>
                      <a:round/>
                      <a:headEnd w="med" len="med"/>
                      <a:tailEnd w="med" len="med"/>
                    </a:lnB>
                    <a:lnTlToBr>
                      <a:noFill/>
                    </a:lnTlToBr>
                    <a:lnBlToTr>
                      <a:noFill/>
                    </a:lnBlToTr>
                    <a:solidFill>
                      <a:srgbClr val="F3F9FA"/>
                    </a:solidFill>
                  </a:tcPr>
                </a:tc>
                <a:tc>
                  <a:txBody>
                    <a:bodyPr/>
                    <a:lstStyle>
                      <a:lvl1pPr latinLnBrk="1">
                        <a:lnSpc>
                          <a:spcPct val="110000"/>
                        </a:lnSpc>
                        <a:buClr>
                          <a:schemeClr val="tx1"/>
                        </a:buClr>
                        <a:buFont typeface="Arial"/>
                        <a:defRPr sz="2800">
                          <a:solidFill>
                            <a:schemeClr val="tx1"/>
                          </a:solidFill>
                          <a:latin typeface="Arial"/>
                          <a:cs typeface="Arial"/>
                          <a:sym typeface="Arial"/>
                        </a:defRPr>
                      </a:lvl1pPr>
                      <a:lvl2pPr marL="742950" indent="-285750" latinLnBrk="1">
                        <a:lnSpc>
                          <a:spcPct val="110000"/>
                        </a:lnSpc>
                        <a:buFont typeface="Arial"/>
                        <a:defRPr sz="2400">
                          <a:solidFill>
                            <a:schemeClr val="tx1"/>
                          </a:solidFill>
                          <a:latin typeface="Arial"/>
                          <a:cs typeface="Arial"/>
                          <a:sym typeface="Arial"/>
                        </a:defRPr>
                      </a:lvl2pPr>
                      <a:lvl3pPr marL="1143000" indent="-228600" latinLnBrk="1">
                        <a:lnSpc>
                          <a:spcPct val="110000"/>
                        </a:lnSpc>
                        <a:buClr>
                          <a:schemeClr val="tx1"/>
                        </a:buClr>
                        <a:buFont typeface="Arial"/>
                        <a:defRPr sz="2000">
                          <a:solidFill>
                            <a:schemeClr val="tx1"/>
                          </a:solidFill>
                          <a:latin typeface="Arial"/>
                          <a:cs typeface="Arial"/>
                          <a:sym typeface="Arial"/>
                        </a:defRPr>
                      </a:lvl3pPr>
                      <a:lvl4pPr marL="1600200" indent="-228600" latinLnBrk="1">
                        <a:lnSpc>
                          <a:spcPct val="110000"/>
                        </a:lnSpc>
                        <a:buFont typeface="Arial"/>
                        <a:defRPr>
                          <a:solidFill>
                            <a:schemeClr val="tx1"/>
                          </a:solidFill>
                          <a:latin typeface="Arial"/>
                          <a:cs typeface="Arial"/>
                          <a:sym typeface="Arial"/>
                        </a:defRPr>
                      </a:lvl4pPr>
                      <a:lvl5pPr marL="2057400" indent="-228600" latinLnBrk="1">
                        <a:lnSpc>
                          <a:spcPct val="110000"/>
                        </a:lnSpc>
                        <a:buFont typeface="Arial"/>
                        <a:defRPr>
                          <a:solidFill>
                            <a:schemeClr val="tx1"/>
                          </a:solidFill>
                          <a:latin typeface="Arial"/>
                          <a:cs typeface="Arial"/>
                          <a:sym typeface="Arial"/>
                        </a:defRPr>
                      </a:lvl5pPr>
                      <a:lvl6pPr marL="2514600" indent="-228600" eaLnBrk="0" fontAlgn="base" hangingPunct="0">
                        <a:lnSpc>
                          <a:spcPct val="110000"/>
                        </a:lnSpc>
                        <a:spcBef>
                          <a:spcPct val="0"/>
                        </a:spcBef>
                        <a:spcAft>
                          <a:spcPct val="0"/>
                        </a:spcAft>
                        <a:buFont typeface="Arial"/>
                        <a:defRPr>
                          <a:solidFill>
                            <a:schemeClr val="tx1"/>
                          </a:solidFill>
                          <a:latin typeface="Arial"/>
                          <a:cs typeface="Arial"/>
                          <a:sym typeface="Arial"/>
                        </a:defRPr>
                      </a:lvl6pPr>
                      <a:lvl7pPr marL="2971800" indent="-228600" eaLnBrk="0" fontAlgn="base" hangingPunct="0">
                        <a:lnSpc>
                          <a:spcPct val="110000"/>
                        </a:lnSpc>
                        <a:spcBef>
                          <a:spcPct val="0"/>
                        </a:spcBef>
                        <a:spcAft>
                          <a:spcPct val="0"/>
                        </a:spcAft>
                        <a:buFont typeface="Arial"/>
                        <a:defRPr>
                          <a:solidFill>
                            <a:schemeClr val="tx1"/>
                          </a:solidFill>
                          <a:latin typeface="Arial"/>
                          <a:cs typeface="Arial"/>
                          <a:sym typeface="Arial"/>
                        </a:defRPr>
                      </a:lvl7pPr>
                      <a:lvl8pPr marL="3429000" indent="-228600" eaLnBrk="0" fontAlgn="base" hangingPunct="0">
                        <a:lnSpc>
                          <a:spcPct val="110000"/>
                        </a:lnSpc>
                        <a:spcBef>
                          <a:spcPct val="0"/>
                        </a:spcBef>
                        <a:spcAft>
                          <a:spcPct val="0"/>
                        </a:spcAft>
                        <a:buFont typeface="Arial"/>
                        <a:defRPr>
                          <a:solidFill>
                            <a:schemeClr val="tx1"/>
                          </a:solidFill>
                          <a:latin typeface="Arial"/>
                          <a:cs typeface="Arial"/>
                          <a:sym typeface="Arial"/>
                        </a:defRPr>
                      </a:lvl8pPr>
                      <a:lvl9pPr marL="3886200" indent="-228600" eaLnBrk="0" fontAlgn="base" hangingPunct="0">
                        <a:lnSpc>
                          <a:spcPct val="110000"/>
                        </a:lnSpc>
                        <a:spcBef>
                          <a:spcPct val="0"/>
                        </a:spcBef>
                        <a:spcAft>
                          <a:spcPct val="0"/>
                        </a:spcAft>
                        <a:buFont typeface="Arial"/>
                        <a:defRPr>
                          <a:solidFill>
                            <a:schemeClr val="tx1"/>
                          </a:solidFill>
                          <a:latin typeface="Arial"/>
                          <a:cs typeface="Arial"/>
                          <a:sym typeface="Arial"/>
                        </a:defRPr>
                      </a:lvl9pPr>
                    </a:lstStyle>
                    <a:p>
                      <a:pPr marL="0" marR="0" lvl="0" indent="0" algn="ctr" defTabSz="914400" rtl="0" eaLnBrk="1" latinLnBrk="1" hangingPunct="1">
                        <a:lnSpc>
                          <a:spcPct val="100000"/>
                        </a:lnSpc>
                        <a:spcBef>
                          <a:spcPct val="0"/>
                        </a:spcBef>
                        <a:spcAft>
                          <a:spcPct val="0"/>
                        </a:spcAft>
                        <a:buClrTx/>
                        <a:buFontTx/>
                        <a:buNone/>
                        <a:defRPr/>
                      </a:pPr>
                      <a:r>
                        <a:rPr kumimoji="0" lang="ko-KR" altLang="en-US" sz="1500" b="1" i="0" u="none" strike="noStrike" cap="none" normalizeH="0" baseline="0">
                          <a:solidFill>
                            <a:srgbClr val="000000"/>
                          </a:solidFill>
                          <a:effectLst/>
                          <a:latin typeface="맑은 고딕"/>
                          <a:ea typeface="맑은 고딕"/>
                          <a:cs typeface="Arial"/>
                        </a:rPr>
                        <a:t>팀원</a:t>
                      </a:r>
                      <a:endParaRPr kumimoji="0" lang="ko-KR" altLang="en-US" sz="1500" b="1" i="0" u="none" strike="noStrike" cap="none" normalizeH="0" baseline="0">
                        <a:solidFill>
                          <a:srgbClr val="000000"/>
                        </a:solidFill>
                        <a:latin typeface="맑은 고딕"/>
                        <a:ea typeface="맑은 고딕"/>
                        <a:cs typeface="Arial"/>
                      </a:endParaRPr>
                    </a:p>
                  </a:txBody>
                  <a:tcPr marL="68612" marR="68612" marT="34306" marB="34306" anchor="ctr" horzOverflow="overflow">
                    <a:lnL w="12700" cap="flat" cmpd="sng" algn="ctr">
                      <a:solidFill>
                        <a:schemeClr val="bg1"/>
                      </a:solidFill>
                      <a:prstDash val="solid"/>
                      <a:round/>
                      <a:headEnd w="med" len="med"/>
                      <a:tailEnd w="med" len="med"/>
                    </a:lnL>
                    <a:lnR w="12700" cap="flat" cmpd="sng" algn="ctr">
                      <a:solidFill>
                        <a:schemeClr val="bg1"/>
                      </a:solidFill>
                      <a:prstDash val="solid"/>
                      <a:round/>
                      <a:headEnd w="med" len="med"/>
                      <a:tailEnd w="med" len="med"/>
                    </a:lnR>
                    <a:lnT w="12700" cap="flat" cmpd="sng" algn="ctr">
                      <a:solidFill>
                        <a:schemeClr val="bg1"/>
                      </a:solidFill>
                      <a:prstDash val="solid"/>
                      <a:round/>
                      <a:headEnd w="med" len="med"/>
                      <a:tailEnd w="med" len="med"/>
                    </a:lnT>
                    <a:lnB w="12700" cap="flat" cmpd="sng" algn="ctr">
                      <a:solidFill>
                        <a:schemeClr val="bg1"/>
                      </a:solidFill>
                      <a:prstDash val="solid"/>
                      <a:round/>
                      <a:headEnd w="med" len="med"/>
                      <a:tailEnd w="med" len="med"/>
                    </a:lnB>
                    <a:lnTlToBr>
                      <a:noFill/>
                    </a:lnTlToBr>
                    <a:lnBlToTr>
                      <a:noFill/>
                    </a:lnBlToTr>
                    <a:solidFill>
                      <a:srgbClr val="F3F9FA"/>
                    </a:solidFill>
                  </a:tcPr>
                </a:tc>
                <a:tc>
                  <a:txBody>
                    <a:bodyPr/>
                    <a:lstStyle>
                      <a:lvl1pPr latinLnBrk="1">
                        <a:lnSpc>
                          <a:spcPct val="110000"/>
                        </a:lnSpc>
                        <a:buClr>
                          <a:schemeClr val="tx1"/>
                        </a:buClr>
                        <a:buFont typeface="Arial"/>
                        <a:defRPr sz="2800">
                          <a:solidFill>
                            <a:schemeClr val="tx1"/>
                          </a:solidFill>
                          <a:latin typeface="Arial"/>
                          <a:cs typeface="Arial"/>
                          <a:sym typeface="Arial"/>
                        </a:defRPr>
                      </a:lvl1pPr>
                      <a:lvl2pPr marL="742950" indent="-285750" latinLnBrk="1">
                        <a:lnSpc>
                          <a:spcPct val="110000"/>
                        </a:lnSpc>
                        <a:buFont typeface="Arial"/>
                        <a:defRPr sz="2400">
                          <a:solidFill>
                            <a:schemeClr val="tx1"/>
                          </a:solidFill>
                          <a:latin typeface="Arial"/>
                          <a:cs typeface="Arial"/>
                          <a:sym typeface="Arial"/>
                        </a:defRPr>
                      </a:lvl2pPr>
                      <a:lvl3pPr marL="1143000" indent="-228600" latinLnBrk="1">
                        <a:lnSpc>
                          <a:spcPct val="110000"/>
                        </a:lnSpc>
                        <a:buClr>
                          <a:schemeClr val="tx1"/>
                        </a:buClr>
                        <a:buFont typeface="Arial"/>
                        <a:defRPr sz="2000">
                          <a:solidFill>
                            <a:schemeClr val="tx1"/>
                          </a:solidFill>
                          <a:latin typeface="Arial"/>
                          <a:cs typeface="Arial"/>
                          <a:sym typeface="Arial"/>
                        </a:defRPr>
                      </a:lvl3pPr>
                      <a:lvl4pPr marL="1600200" indent="-228600" latinLnBrk="1">
                        <a:lnSpc>
                          <a:spcPct val="110000"/>
                        </a:lnSpc>
                        <a:buFont typeface="Arial"/>
                        <a:defRPr>
                          <a:solidFill>
                            <a:schemeClr val="tx1"/>
                          </a:solidFill>
                          <a:latin typeface="Arial"/>
                          <a:cs typeface="Arial"/>
                          <a:sym typeface="Arial"/>
                        </a:defRPr>
                      </a:lvl4pPr>
                      <a:lvl5pPr marL="2057400" indent="-228600" latinLnBrk="1">
                        <a:lnSpc>
                          <a:spcPct val="110000"/>
                        </a:lnSpc>
                        <a:buFont typeface="Arial"/>
                        <a:defRPr>
                          <a:solidFill>
                            <a:schemeClr val="tx1"/>
                          </a:solidFill>
                          <a:latin typeface="Arial"/>
                          <a:cs typeface="Arial"/>
                          <a:sym typeface="Arial"/>
                        </a:defRPr>
                      </a:lvl5pPr>
                      <a:lvl6pPr marL="2514600" indent="-228600" eaLnBrk="0" fontAlgn="base" hangingPunct="0">
                        <a:lnSpc>
                          <a:spcPct val="110000"/>
                        </a:lnSpc>
                        <a:spcBef>
                          <a:spcPct val="0"/>
                        </a:spcBef>
                        <a:spcAft>
                          <a:spcPct val="0"/>
                        </a:spcAft>
                        <a:buFont typeface="Arial"/>
                        <a:defRPr>
                          <a:solidFill>
                            <a:schemeClr val="tx1"/>
                          </a:solidFill>
                          <a:latin typeface="Arial"/>
                          <a:cs typeface="Arial"/>
                          <a:sym typeface="Arial"/>
                        </a:defRPr>
                      </a:lvl6pPr>
                      <a:lvl7pPr marL="2971800" indent="-228600" eaLnBrk="0" fontAlgn="base" hangingPunct="0">
                        <a:lnSpc>
                          <a:spcPct val="110000"/>
                        </a:lnSpc>
                        <a:spcBef>
                          <a:spcPct val="0"/>
                        </a:spcBef>
                        <a:spcAft>
                          <a:spcPct val="0"/>
                        </a:spcAft>
                        <a:buFont typeface="Arial"/>
                        <a:defRPr>
                          <a:solidFill>
                            <a:schemeClr val="tx1"/>
                          </a:solidFill>
                          <a:latin typeface="Arial"/>
                          <a:cs typeface="Arial"/>
                          <a:sym typeface="Arial"/>
                        </a:defRPr>
                      </a:lvl7pPr>
                      <a:lvl8pPr marL="3429000" indent="-228600" eaLnBrk="0" fontAlgn="base" hangingPunct="0">
                        <a:lnSpc>
                          <a:spcPct val="110000"/>
                        </a:lnSpc>
                        <a:spcBef>
                          <a:spcPct val="0"/>
                        </a:spcBef>
                        <a:spcAft>
                          <a:spcPct val="0"/>
                        </a:spcAft>
                        <a:buFont typeface="Arial"/>
                        <a:defRPr>
                          <a:solidFill>
                            <a:schemeClr val="tx1"/>
                          </a:solidFill>
                          <a:latin typeface="Arial"/>
                          <a:cs typeface="Arial"/>
                          <a:sym typeface="Arial"/>
                        </a:defRPr>
                      </a:lvl8pPr>
                      <a:lvl9pPr marL="3886200" indent="-228600" eaLnBrk="0" fontAlgn="base" hangingPunct="0">
                        <a:lnSpc>
                          <a:spcPct val="110000"/>
                        </a:lnSpc>
                        <a:spcBef>
                          <a:spcPct val="0"/>
                        </a:spcBef>
                        <a:spcAft>
                          <a:spcPct val="0"/>
                        </a:spcAft>
                        <a:buFont typeface="Arial"/>
                        <a:defRPr>
                          <a:solidFill>
                            <a:schemeClr val="tx1"/>
                          </a:solidFill>
                          <a:latin typeface="Arial"/>
                          <a:cs typeface="Arial"/>
                          <a:sym typeface="Arial"/>
                        </a:defRPr>
                      </a:lvl9pPr>
                    </a:lstStyle>
                    <a:p>
                      <a:pPr marL="0" marR="0" lvl="0" indent="0" algn="l" defTabSz="914400" rtl="0" eaLnBrk="1" latinLnBrk="1" hangingPunct="1">
                        <a:lnSpc>
                          <a:spcPct val="100000"/>
                        </a:lnSpc>
                        <a:spcBef>
                          <a:spcPct val="0"/>
                        </a:spcBef>
                        <a:spcAft>
                          <a:spcPct val="0"/>
                        </a:spcAft>
                        <a:buClrTx/>
                        <a:buFontTx/>
                        <a:buNone/>
                        <a:defRPr/>
                      </a:pPr>
                      <a:r>
                        <a:rPr kumimoji="0" lang="ko-KR" altLang="en-US" sz="1500" b="1" i="0" u="none" strike="noStrike" cap="none" normalizeH="0" baseline="0">
                          <a:solidFill>
                            <a:srgbClr val="000000"/>
                          </a:solidFill>
                          <a:effectLst/>
                          <a:latin typeface="맑은 고딕"/>
                          <a:ea typeface="맑은 고딕"/>
                          <a:cs typeface="Arial"/>
                        </a:rPr>
                        <a:t>▶ 서비스 기획 및 프로토타입 제작</a:t>
                      </a:r>
                    </a:p>
                    <a:p>
                      <a:pPr marL="0" marR="0" lvl="0" indent="0" algn="l" defTabSz="914400" rtl="0" eaLnBrk="1" latinLnBrk="1" hangingPunct="1">
                        <a:lnSpc>
                          <a:spcPct val="100000"/>
                        </a:lnSpc>
                        <a:spcBef>
                          <a:spcPct val="0"/>
                        </a:spcBef>
                        <a:spcAft>
                          <a:spcPct val="0"/>
                        </a:spcAft>
                        <a:buClrTx/>
                        <a:buFontTx/>
                        <a:buNone/>
                        <a:defRPr/>
                      </a:pPr>
                      <a:r>
                        <a:rPr kumimoji="0" lang="ko-KR" altLang="en-US" sz="1500" b="1" i="0" u="none" strike="noStrike" cap="none" normalizeH="0" baseline="0">
                          <a:solidFill>
                            <a:srgbClr val="000000"/>
                          </a:solidFill>
                          <a:effectLst/>
                          <a:latin typeface="맑은 고딕"/>
                          <a:ea typeface="맑은 고딕"/>
                          <a:cs typeface="Arial"/>
                        </a:rPr>
                        <a:t>▶ 프로젝트 발표 준비</a:t>
                      </a:r>
                    </a:p>
                  </a:txBody>
                  <a:tcPr marL="68612" marR="68612" marT="34306" marB="34306" anchor="ctr" horzOverflow="overflow">
                    <a:lnL w="12700" cap="flat" cmpd="sng" algn="ctr">
                      <a:solidFill>
                        <a:schemeClr val="bg1"/>
                      </a:solidFill>
                      <a:prstDash val="solid"/>
                      <a:round/>
                      <a:headEnd w="med" len="med"/>
                      <a:tailEnd w="med" len="med"/>
                    </a:lnL>
                    <a:lnR w="12700" cap="flat" cmpd="sng" algn="ctr">
                      <a:solidFill>
                        <a:schemeClr val="bg1"/>
                      </a:solidFill>
                      <a:prstDash val="solid"/>
                      <a:round/>
                      <a:headEnd w="med" len="med"/>
                      <a:tailEnd w="med" len="med"/>
                    </a:lnR>
                    <a:lnT w="12700" cap="flat" cmpd="sng" algn="ctr">
                      <a:solidFill>
                        <a:schemeClr val="bg1"/>
                      </a:solidFill>
                      <a:prstDash val="solid"/>
                      <a:round/>
                      <a:headEnd w="med" len="med"/>
                      <a:tailEnd w="med" len="med"/>
                    </a:lnT>
                    <a:lnB w="12700" cap="flat" cmpd="sng" algn="ctr">
                      <a:solidFill>
                        <a:schemeClr val="bg1"/>
                      </a:solidFill>
                      <a:prstDash val="solid"/>
                      <a:round/>
                      <a:headEnd w="med" len="med"/>
                      <a:tailEnd w="med" len="med"/>
                    </a:lnB>
                    <a:lnTlToBr>
                      <a:noFill/>
                    </a:lnTlToBr>
                    <a:lnBlToTr>
                      <a:noFill/>
                    </a:lnBlToTr>
                    <a:solidFill>
                      <a:srgbClr val="F3F9FA"/>
                    </a:solidFill>
                  </a:tcPr>
                </a:tc>
                <a:extLst>
                  <a:ext uri="{0D108BD9-81ED-4DB2-BD59-A6C34878D82A}">
                    <a16:rowId xmlns:a16="http://schemas.microsoft.com/office/drawing/2014/main" val="10002"/>
                  </a:ext>
                </a:extLst>
              </a:tr>
              <a:tr h="946404">
                <a:tc>
                  <a:txBody>
                    <a:bodyPr/>
                    <a:lstStyle>
                      <a:lvl1pPr latinLnBrk="1">
                        <a:lnSpc>
                          <a:spcPct val="110000"/>
                        </a:lnSpc>
                        <a:buClr>
                          <a:schemeClr val="tx1"/>
                        </a:buClr>
                        <a:buFont typeface="Arial"/>
                        <a:defRPr sz="2800">
                          <a:solidFill>
                            <a:schemeClr val="tx1"/>
                          </a:solidFill>
                          <a:latin typeface="Arial"/>
                          <a:cs typeface="Arial"/>
                          <a:sym typeface="Arial"/>
                        </a:defRPr>
                      </a:lvl1pPr>
                      <a:lvl2pPr marL="742950" indent="-285750" latinLnBrk="1">
                        <a:lnSpc>
                          <a:spcPct val="110000"/>
                        </a:lnSpc>
                        <a:buFont typeface="Arial"/>
                        <a:defRPr sz="2400">
                          <a:solidFill>
                            <a:schemeClr val="tx1"/>
                          </a:solidFill>
                          <a:latin typeface="Arial"/>
                          <a:cs typeface="Arial"/>
                          <a:sym typeface="Arial"/>
                        </a:defRPr>
                      </a:lvl2pPr>
                      <a:lvl3pPr marL="1143000" indent="-228600" latinLnBrk="1">
                        <a:lnSpc>
                          <a:spcPct val="110000"/>
                        </a:lnSpc>
                        <a:buClr>
                          <a:schemeClr val="tx1"/>
                        </a:buClr>
                        <a:buFont typeface="Arial"/>
                        <a:defRPr sz="2000">
                          <a:solidFill>
                            <a:schemeClr val="tx1"/>
                          </a:solidFill>
                          <a:latin typeface="Arial"/>
                          <a:cs typeface="Arial"/>
                          <a:sym typeface="Arial"/>
                        </a:defRPr>
                      </a:lvl3pPr>
                      <a:lvl4pPr marL="1600200" indent="-228600" latinLnBrk="1">
                        <a:lnSpc>
                          <a:spcPct val="110000"/>
                        </a:lnSpc>
                        <a:buFont typeface="Arial"/>
                        <a:defRPr>
                          <a:solidFill>
                            <a:schemeClr val="tx1"/>
                          </a:solidFill>
                          <a:latin typeface="Arial"/>
                          <a:cs typeface="Arial"/>
                          <a:sym typeface="Arial"/>
                        </a:defRPr>
                      </a:lvl4pPr>
                      <a:lvl5pPr marL="2057400" indent="-228600" latinLnBrk="1">
                        <a:lnSpc>
                          <a:spcPct val="110000"/>
                        </a:lnSpc>
                        <a:buFont typeface="Arial"/>
                        <a:defRPr>
                          <a:solidFill>
                            <a:schemeClr val="tx1"/>
                          </a:solidFill>
                          <a:latin typeface="Arial"/>
                          <a:cs typeface="Arial"/>
                          <a:sym typeface="Arial"/>
                        </a:defRPr>
                      </a:lvl5pPr>
                      <a:lvl6pPr marL="2514600" indent="-228600" eaLnBrk="0" fontAlgn="base" hangingPunct="0">
                        <a:lnSpc>
                          <a:spcPct val="110000"/>
                        </a:lnSpc>
                        <a:spcBef>
                          <a:spcPct val="0"/>
                        </a:spcBef>
                        <a:spcAft>
                          <a:spcPct val="0"/>
                        </a:spcAft>
                        <a:buFont typeface="Arial"/>
                        <a:defRPr>
                          <a:solidFill>
                            <a:schemeClr val="tx1"/>
                          </a:solidFill>
                          <a:latin typeface="Arial"/>
                          <a:cs typeface="Arial"/>
                          <a:sym typeface="Arial"/>
                        </a:defRPr>
                      </a:lvl6pPr>
                      <a:lvl7pPr marL="2971800" indent="-228600" eaLnBrk="0" fontAlgn="base" hangingPunct="0">
                        <a:lnSpc>
                          <a:spcPct val="110000"/>
                        </a:lnSpc>
                        <a:spcBef>
                          <a:spcPct val="0"/>
                        </a:spcBef>
                        <a:spcAft>
                          <a:spcPct val="0"/>
                        </a:spcAft>
                        <a:buFont typeface="Arial"/>
                        <a:defRPr>
                          <a:solidFill>
                            <a:schemeClr val="tx1"/>
                          </a:solidFill>
                          <a:latin typeface="Arial"/>
                          <a:cs typeface="Arial"/>
                          <a:sym typeface="Arial"/>
                        </a:defRPr>
                      </a:lvl7pPr>
                      <a:lvl8pPr marL="3429000" indent="-228600" eaLnBrk="0" fontAlgn="base" hangingPunct="0">
                        <a:lnSpc>
                          <a:spcPct val="110000"/>
                        </a:lnSpc>
                        <a:spcBef>
                          <a:spcPct val="0"/>
                        </a:spcBef>
                        <a:spcAft>
                          <a:spcPct val="0"/>
                        </a:spcAft>
                        <a:buFont typeface="Arial"/>
                        <a:defRPr>
                          <a:solidFill>
                            <a:schemeClr val="tx1"/>
                          </a:solidFill>
                          <a:latin typeface="Arial"/>
                          <a:cs typeface="Arial"/>
                          <a:sym typeface="Arial"/>
                        </a:defRPr>
                      </a:lvl8pPr>
                      <a:lvl9pPr marL="3886200" indent="-228600" eaLnBrk="0" fontAlgn="base" hangingPunct="0">
                        <a:lnSpc>
                          <a:spcPct val="110000"/>
                        </a:lnSpc>
                        <a:spcBef>
                          <a:spcPct val="0"/>
                        </a:spcBef>
                        <a:spcAft>
                          <a:spcPct val="0"/>
                        </a:spcAft>
                        <a:buFont typeface="Arial"/>
                        <a:defRPr>
                          <a:solidFill>
                            <a:schemeClr val="tx1"/>
                          </a:solidFill>
                          <a:latin typeface="Arial"/>
                          <a:cs typeface="Arial"/>
                          <a:sym typeface="Arial"/>
                        </a:defRPr>
                      </a:lvl9pPr>
                    </a:lstStyle>
                    <a:p>
                      <a:pPr marL="0" marR="0" lvl="0" indent="0" algn="ctr" defTabSz="914400" rtl="0" eaLnBrk="1" latinLnBrk="1" hangingPunct="1">
                        <a:lnSpc>
                          <a:spcPct val="100000"/>
                        </a:lnSpc>
                        <a:spcBef>
                          <a:spcPct val="0"/>
                        </a:spcBef>
                        <a:spcAft>
                          <a:spcPct val="0"/>
                        </a:spcAft>
                        <a:buClrTx/>
                        <a:buFontTx/>
                        <a:buNone/>
                        <a:defRPr/>
                      </a:pPr>
                      <a:r>
                        <a:rPr kumimoji="0" lang="ko-KR" altLang="en-US" sz="1500" b="1" i="0" u="none" strike="noStrike" cap="none" normalizeH="0" baseline="0">
                          <a:solidFill>
                            <a:srgbClr val="000000"/>
                          </a:solidFill>
                          <a:effectLst/>
                          <a:latin typeface="맑은 고딕"/>
                          <a:ea typeface="맑은 고딕"/>
                          <a:cs typeface="Arial"/>
                        </a:rPr>
                        <a:t>이규진</a:t>
                      </a:r>
                      <a:endParaRPr kumimoji="0" lang="ko-KR" altLang="en-US" sz="1500" b="1" i="0" u="none" strike="noStrike" cap="none" normalizeH="0" baseline="0">
                        <a:solidFill>
                          <a:srgbClr val="000000"/>
                        </a:solidFill>
                        <a:latin typeface="맑은 고딕"/>
                        <a:ea typeface="맑은 고딕"/>
                        <a:cs typeface="Arial"/>
                      </a:endParaRPr>
                    </a:p>
                  </a:txBody>
                  <a:tcPr marL="68612" marR="68612" marT="34306" marB="34306" anchor="ctr" horzOverflow="overflow">
                    <a:lnL w="12700" cap="flat" cmpd="sng" algn="ctr">
                      <a:solidFill>
                        <a:schemeClr val="bg1"/>
                      </a:solidFill>
                      <a:prstDash val="solid"/>
                      <a:round/>
                      <a:headEnd w="med" len="med"/>
                      <a:tailEnd w="med" len="med"/>
                    </a:lnL>
                    <a:lnR w="12700" cap="flat" cmpd="sng" algn="ctr">
                      <a:solidFill>
                        <a:schemeClr val="bg1"/>
                      </a:solidFill>
                      <a:prstDash val="solid"/>
                      <a:round/>
                      <a:headEnd w="med" len="med"/>
                      <a:tailEnd w="med" len="med"/>
                    </a:lnR>
                    <a:lnT w="12700" cap="flat" cmpd="sng" algn="ctr">
                      <a:solidFill>
                        <a:schemeClr val="bg1"/>
                      </a:solidFill>
                      <a:prstDash val="solid"/>
                      <a:round/>
                      <a:headEnd w="med" len="med"/>
                      <a:tailEnd w="med" len="med"/>
                    </a:lnT>
                    <a:lnB w="12700" cap="flat" cmpd="sng" algn="ctr">
                      <a:solidFill>
                        <a:schemeClr val="bg1"/>
                      </a:solidFill>
                      <a:prstDash val="solid"/>
                      <a:round/>
                      <a:headEnd w="med" len="med"/>
                      <a:tailEnd w="med" len="med"/>
                    </a:lnB>
                    <a:lnTlToBr>
                      <a:noFill/>
                    </a:lnTlToBr>
                    <a:lnBlToTr>
                      <a:noFill/>
                    </a:lnBlToTr>
                    <a:solidFill>
                      <a:srgbClr val="E7F3F4"/>
                    </a:solidFill>
                  </a:tcPr>
                </a:tc>
                <a:tc>
                  <a:txBody>
                    <a:bodyPr/>
                    <a:lstStyle>
                      <a:lvl1pPr latinLnBrk="1">
                        <a:lnSpc>
                          <a:spcPct val="110000"/>
                        </a:lnSpc>
                        <a:buClr>
                          <a:schemeClr val="tx1"/>
                        </a:buClr>
                        <a:buFont typeface="Arial"/>
                        <a:defRPr sz="2800">
                          <a:solidFill>
                            <a:schemeClr val="tx1"/>
                          </a:solidFill>
                          <a:latin typeface="Arial"/>
                          <a:cs typeface="Arial"/>
                          <a:sym typeface="Arial"/>
                        </a:defRPr>
                      </a:lvl1pPr>
                      <a:lvl2pPr marL="742950" indent="-285750" latinLnBrk="1">
                        <a:lnSpc>
                          <a:spcPct val="110000"/>
                        </a:lnSpc>
                        <a:buFont typeface="Arial"/>
                        <a:defRPr sz="2400">
                          <a:solidFill>
                            <a:schemeClr val="tx1"/>
                          </a:solidFill>
                          <a:latin typeface="Arial"/>
                          <a:cs typeface="Arial"/>
                          <a:sym typeface="Arial"/>
                        </a:defRPr>
                      </a:lvl2pPr>
                      <a:lvl3pPr marL="1143000" indent="-228600" latinLnBrk="1">
                        <a:lnSpc>
                          <a:spcPct val="110000"/>
                        </a:lnSpc>
                        <a:buClr>
                          <a:schemeClr val="tx1"/>
                        </a:buClr>
                        <a:buFont typeface="Arial"/>
                        <a:defRPr sz="2000">
                          <a:solidFill>
                            <a:schemeClr val="tx1"/>
                          </a:solidFill>
                          <a:latin typeface="Arial"/>
                          <a:cs typeface="Arial"/>
                          <a:sym typeface="Arial"/>
                        </a:defRPr>
                      </a:lvl3pPr>
                      <a:lvl4pPr marL="1600200" indent="-228600" latinLnBrk="1">
                        <a:lnSpc>
                          <a:spcPct val="110000"/>
                        </a:lnSpc>
                        <a:buFont typeface="Arial"/>
                        <a:defRPr>
                          <a:solidFill>
                            <a:schemeClr val="tx1"/>
                          </a:solidFill>
                          <a:latin typeface="Arial"/>
                          <a:cs typeface="Arial"/>
                          <a:sym typeface="Arial"/>
                        </a:defRPr>
                      </a:lvl4pPr>
                      <a:lvl5pPr marL="2057400" indent="-228600" latinLnBrk="1">
                        <a:lnSpc>
                          <a:spcPct val="110000"/>
                        </a:lnSpc>
                        <a:buFont typeface="Arial"/>
                        <a:defRPr>
                          <a:solidFill>
                            <a:schemeClr val="tx1"/>
                          </a:solidFill>
                          <a:latin typeface="Arial"/>
                          <a:cs typeface="Arial"/>
                          <a:sym typeface="Arial"/>
                        </a:defRPr>
                      </a:lvl5pPr>
                      <a:lvl6pPr marL="2514600" indent="-228600" eaLnBrk="0" fontAlgn="base" hangingPunct="0">
                        <a:lnSpc>
                          <a:spcPct val="110000"/>
                        </a:lnSpc>
                        <a:spcBef>
                          <a:spcPct val="0"/>
                        </a:spcBef>
                        <a:spcAft>
                          <a:spcPct val="0"/>
                        </a:spcAft>
                        <a:buFont typeface="Arial"/>
                        <a:defRPr>
                          <a:solidFill>
                            <a:schemeClr val="tx1"/>
                          </a:solidFill>
                          <a:latin typeface="Arial"/>
                          <a:cs typeface="Arial"/>
                          <a:sym typeface="Arial"/>
                        </a:defRPr>
                      </a:lvl6pPr>
                      <a:lvl7pPr marL="2971800" indent="-228600" eaLnBrk="0" fontAlgn="base" hangingPunct="0">
                        <a:lnSpc>
                          <a:spcPct val="110000"/>
                        </a:lnSpc>
                        <a:spcBef>
                          <a:spcPct val="0"/>
                        </a:spcBef>
                        <a:spcAft>
                          <a:spcPct val="0"/>
                        </a:spcAft>
                        <a:buFont typeface="Arial"/>
                        <a:defRPr>
                          <a:solidFill>
                            <a:schemeClr val="tx1"/>
                          </a:solidFill>
                          <a:latin typeface="Arial"/>
                          <a:cs typeface="Arial"/>
                          <a:sym typeface="Arial"/>
                        </a:defRPr>
                      </a:lvl7pPr>
                      <a:lvl8pPr marL="3429000" indent="-228600" eaLnBrk="0" fontAlgn="base" hangingPunct="0">
                        <a:lnSpc>
                          <a:spcPct val="110000"/>
                        </a:lnSpc>
                        <a:spcBef>
                          <a:spcPct val="0"/>
                        </a:spcBef>
                        <a:spcAft>
                          <a:spcPct val="0"/>
                        </a:spcAft>
                        <a:buFont typeface="Arial"/>
                        <a:defRPr>
                          <a:solidFill>
                            <a:schemeClr val="tx1"/>
                          </a:solidFill>
                          <a:latin typeface="Arial"/>
                          <a:cs typeface="Arial"/>
                          <a:sym typeface="Arial"/>
                        </a:defRPr>
                      </a:lvl8pPr>
                      <a:lvl9pPr marL="3886200" indent="-228600" eaLnBrk="0" fontAlgn="base" hangingPunct="0">
                        <a:lnSpc>
                          <a:spcPct val="110000"/>
                        </a:lnSpc>
                        <a:spcBef>
                          <a:spcPct val="0"/>
                        </a:spcBef>
                        <a:spcAft>
                          <a:spcPct val="0"/>
                        </a:spcAft>
                        <a:buFont typeface="Arial"/>
                        <a:defRPr>
                          <a:solidFill>
                            <a:schemeClr val="tx1"/>
                          </a:solidFill>
                          <a:latin typeface="Arial"/>
                          <a:cs typeface="Arial"/>
                          <a:sym typeface="Arial"/>
                        </a:defRPr>
                      </a:lvl9pPr>
                    </a:lstStyle>
                    <a:p>
                      <a:pPr marL="0" marR="0" lvl="0" indent="0" algn="ctr" defTabSz="914400" rtl="0" eaLnBrk="1" latinLnBrk="1" hangingPunct="1">
                        <a:lnSpc>
                          <a:spcPct val="100000"/>
                        </a:lnSpc>
                        <a:spcBef>
                          <a:spcPct val="0"/>
                        </a:spcBef>
                        <a:spcAft>
                          <a:spcPct val="0"/>
                        </a:spcAft>
                        <a:buClrTx/>
                        <a:buFontTx/>
                        <a:buNone/>
                        <a:defRPr/>
                      </a:pPr>
                      <a:r>
                        <a:rPr kumimoji="0" lang="ko-KR" altLang="en-US" sz="1500" b="1" i="0" u="none" strike="noStrike" cap="none" normalizeH="0" baseline="0">
                          <a:solidFill>
                            <a:srgbClr val="000000"/>
                          </a:solidFill>
                          <a:effectLst/>
                          <a:latin typeface="맑은 고딕"/>
                          <a:ea typeface="맑은 고딕"/>
                          <a:cs typeface="Arial"/>
                        </a:rPr>
                        <a:t>팀원</a:t>
                      </a:r>
                      <a:endParaRPr kumimoji="0" lang="ko-KR" altLang="en-US" sz="1500" b="1" i="0" u="none" strike="noStrike" cap="none" normalizeH="0" baseline="0">
                        <a:solidFill>
                          <a:srgbClr val="000000"/>
                        </a:solidFill>
                        <a:latin typeface="맑은 고딕"/>
                        <a:ea typeface="맑은 고딕"/>
                        <a:cs typeface="Arial"/>
                      </a:endParaRPr>
                    </a:p>
                  </a:txBody>
                  <a:tcPr marL="68612" marR="68612" marT="34306" marB="34306" anchor="ctr" horzOverflow="overflow">
                    <a:lnL w="12700" cap="flat" cmpd="sng" algn="ctr">
                      <a:solidFill>
                        <a:schemeClr val="bg1"/>
                      </a:solidFill>
                      <a:prstDash val="solid"/>
                      <a:round/>
                      <a:headEnd w="med" len="med"/>
                      <a:tailEnd w="med" len="med"/>
                    </a:lnL>
                    <a:lnR w="12700" cap="flat" cmpd="sng" algn="ctr">
                      <a:solidFill>
                        <a:schemeClr val="bg1"/>
                      </a:solidFill>
                      <a:prstDash val="solid"/>
                      <a:round/>
                      <a:headEnd w="med" len="med"/>
                      <a:tailEnd w="med" len="med"/>
                    </a:lnR>
                    <a:lnT w="12700" cap="flat" cmpd="sng" algn="ctr">
                      <a:solidFill>
                        <a:schemeClr val="bg1"/>
                      </a:solidFill>
                      <a:prstDash val="solid"/>
                      <a:round/>
                      <a:headEnd w="med" len="med"/>
                      <a:tailEnd w="med" len="med"/>
                    </a:lnT>
                    <a:lnB w="12700" cap="flat" cmpd="sng" algn="ctr">
                      <a:solidFill>
                        <a:schemeClr val="bg1"/>
                      </a:solidFill>
                      <a:prstDash val="solid"/>
                      <a:round/>
                      <a:headEnd w="med" len="med"/>
                      <a:tailEnd w="med" len="med"/>
                    </a:lnB>
                    <a:lnTlToBr>
                      <a:noFill/>
                    </a:lnTlToBr>
                    <a:lnBlToTr>
                      <a:noFill/>
                    </a:lnBlToTr>
                    <a:solidFill>
                      <a:srgbClr val="E7F3F4"/>
                    </a:solidFill>
                  </a:tcPr>
                </a:tc>
                <a:tc>
                  <a:txBody>
                    <a:bodyPr/>
                    <a:lstStyle>
                      <a:lvl1pPr latinLnBrk="1">
                        <a:lnSpc>
                          <a:spcPct val="110000"/>
                        </a:lnSpc>
                        <a:buClr>
                          <a:schemeClr val="tx1"/>
                        </a:buClr>
                        <a:buFont typeface="Arial"/>
                        <a:defRPr sz="2800">
                          <a:solidFill>
                            <a:schemeClr val="tx1"/>
                          </a:solidFill>
                          <a:latin typeface="Arial"/>
                          <a:cs typeface="Arial"/>
                          <a:sym typeface="Arial"/>
                        </a:defRPr>
                      </a:lvl1pPr>
                      <a:lvl2pPr marL="742950" indent="-285750" latinLnBrk="1">
                        <a:lnSpc>
                          <a:spcPct val="110000"/>
                        </a:lnSpc>
                        <a:buFont typeface="Arial"/>
                        <a:defRPr sz="2400">
                          <a:solidFill>
                            <a:schemeClr val="tx1"/>
                          </a:solidFill>
                          <a:latin typeface="Arial"/>
                          <a:cs typeface="Arial"/>
                          <a:sym typeface="Arial"/>
                        </a:defRPr>
                      </a:lvl2pPr>
                      <a:lvl3pPr marL="1143000" indent="-228600" latinLnBrk="1">
                        <a:lnSpc>
                          <a:spcPct val="110000"/>
                        </a:lnSpc>
                        <a:buClr>
                          <a:schemeClr val="tx1"/>
                        </a:buClr>
                        <a:buFont typeface="Arial"/>
                        <a:defRPr sz="2000">
                          <a:solidFill>
                            <a:schemeClr val="tx1"/>
                          </a:solidFill>
                          <a:latin typeface="Arial"/>
                          <a:cs typeface="Arial"/>
                          <a:sym typeface="Arial"/>
                        </a:defRPr>
                      </a:lvl3pPr>
                      <a:lvl4pPr marL="1600200" indent="-228600" latinLnBrk="1">
                        <a:lnSpc>
                          <a:spcPct val="110000"/>
                        </a:lnSpc>
                        <a:buFont typeface="Arial"/>
                        <a:defRPr>
                          <a:solidFill>
                            <a:schemeClr val="tx1"/>
                          </a:solidFill>
                          <a:latin typeface="Arial"/>
                          <a:cs typeface="Arial"/>
                          <a:sym typeface="Arial"/>
                        </a:defRPr>
                      </a:lvl4pPr>
                      <a:lvl5pPr marL="2057400" indent="-228600" latinLnBrk="1">
                        <a:lnSpc>
                          <a:spcPct val="110000"/>
                        </a:lnSpc>
                        <a:buFont typeface="Arial"/>
                        <a:defRPr>
                          <a:solidFill>
                            <a:schemeClr val="tx1"/>
                          </a:solidFill>
                          <a:latin typeface="Arial"/>
                          <a:cs typeface="Arial"/>
                          <a:sym typeface="Arial"/>
                        </a:defRPr>
                      </a:lvl5pPr>
                      <a:lvl6pPr marL="2514600" indent="-228600" eaLnBrk="0" fontAlgn="base" hangingPunct="0">
                        <a:lnSpc>
                          <a:spcPct val="110000"/>
                        </a:lnSpc>
                        <a:spcBef>
                          <a:spcPct val="0"/>
                        </a:spcBef>
                        <a:spcAft>
                          <a:spcPct val="0"/>
                        </a:spcAft>
                        <a:buFont typeface="Arial"/>
                        <a:defRPr>
                          <a:solidFill>
                            <a:schemeClr val="tx1"/>
                          </a:solidFill>
                          <a:latin typeface="Arial"/>
                          <a:cs typeface="Arial"/>
                          <a:sym typeface="Arial"/>
                        </a:defRPr>
                      </a:lvl6pPr>
                      <a:lvl7pPr marL="2971800" indent="-228600" eaLnBrk="0" fontAlgn="base" hangingPunct="0">
                        <a:lnSpc>
                          <a:spcPct val="110000"/>
                        </a:lnSpc>
                        <a:spcBef>
                          <a:spcPct val="0"/>
                        </a:spcBef>
                        <a:spcAft>
                          <a:spcPct val="0"/>
                        </a:spcAft>
                        <a:buFont typeface="Arial"/>
                        <a:defRPr>
                          <a:solidFill>
                            <a:schemeClr val="tx1"/>
                          </a:solidFill>
                          <a:latin typeface="Arial"/>
                          <a:cs typeface="Arial"/>
                          <a:sym typeface="Arial"/>
                        </a:defRPr>
                      </a:lvl7pPr>
                      <a:lvl8pPr marL="3429000" indent="-228600" eaLnBrk="0" fontAlgn="base" hangingPunct="0">
                        <a:lnSpc>
                          <a:spcPct val="110000"/>
                        </a:lnSpc>
                        <a:spcBef>
                          <a:spcPct val="0"/>
                        </a:spcBef>
                        <a:spcAft>
                          <a:spcPct val="0"/>
                        </a:spcAft>
                        <a:buFont typeface="Arial"/>
                        <a:defRPr>
                          <a:solidFill>
                            <a:schemeClr val="tx1"/>
                          </a:solidFill>
                          <a:latin typeface="Arial"/>
                          <a:cs typeface="Arial"/>
                          <a:sym typeface="Arial"/>
                        </a:defRPr>
                      </a:lvl8pPr>
                      <a:lvl9pPr marL="3886200" indent="-228600" eaLnBrk="0" fontAlgn="base" hangingPunct="0">
                        <a:lnSpc>
                          <a:spcPct val="110000"/>
                        </a:lnSpc>
                        <a:spcBef>
                          <a:spcPct val="0"/>
                        </a:spcBef>
                        <a:spcAft>
                          <a:spcPct val="0"/>
                        </a:spcAft>
                        <a:buFont typeface="Arial"/>
                        <a:defRPr>
                          <a:solidFill>
                            <a:schemeClr val="tx1"/>
                          </a:solidFill>
                          <a:latin typeface="Arial"/>
                          <a:cs typeface="Arial"/>
                          <a:sym typeface="Arial"/>
                        </a:defRPr>
                      </a:lvl9pPr>
                    </a:lstStyle>
                    <a:p>
                      <a:pPr marL="0" marR="0" lvl="0" indent="0" algn="l" defTabSz="914400" rtl="0" eaLnBrk="1" latinLnBrk="1" hangingPunct="1">
                        <a:lnSpc>
                          <a:spcPct val="100000"/>
                        </a:lnSpc>
                        <a:spcBef>
                          <a:spcPct val="0"/>
                        </a:spcBef>
                        <a:spcAft>
                          <a:spcPct val="0"/>
                        </a:spcAft>
                        <a:buClrTx/>
                        <a:buFontTx/>
                        <a:buNone/>
                        <a:defRPr/>
                      </a:pPr>
                      <a:r>
                        <a:rPr kumimoji="0" lang="ko-KR" altLang="en-US" sz="1500" b="1" i="0" u="none" strike="noStrike" cap="none" normalizeH="0" baseline="0">
                          <a:solidFill>
                            <a:srgbClr val="000000"/>
                          </a:solidFill>
                          <a:effectLst/>
                          <a:latin typeface="맑은 고딕"/>
                          <a:ea typeface="맑은 고딕"/>
                          <a:cs typeface="Arial"/>
                        </a:rPr>
                        <a:t>▶ 데이터 전처리</a:t>
                      </a:r>
                    </a:p>
                    <a:p>
                      <a:pPr marL="0" marR="0" lvl="0" indent="0" algn="l" defTabSz="914400" rtl="0" eaLnBrk="1" latinLnBrk="1" hangingPunct="1">
                        <a:lnSpc>
                          <a:spcPct val="100000"/>
                        </a:lnSpc>
                        <a:spcBef>
                          <a:spcPct val="0"/>
                        </a:spcBef>
                        <a:spcAft>
                          <a:spcPct val="0"/>
                        </a:spcAft>
                        <a:buClrTx/>
                        <a:buFontTx/>
                        <a:buNone/>
                        <a:defRPr/>
                      </a:pPr>
                      <a:r>
                        <a:rPr kumimoji="0" lang="ko-KR" altLang="en-US" sz="1500" b="1" i="0" u="none" strike="noStrike" cap="none" normalizeH="0" baseline="0">
                          <a:solidFill>
                            <a:srgbClr val="000000"/>
                          </a:solidFill>
                          <a:effectLst/>
                          <a:latin typeface="맑은 고딕"/>
                          <a:ea typeface="맑은 고딕"/>
                          <a:cs typeface="Arial"/>
                        </a:rPr>
                        <a:t>▶ 데이터 시각화</a:t>
                      </a:r>
                    </a:p>
                  </a:txBody>
                  <a:tcPr marL="68612" marR="68612" marT="34306" marB="34306" anchor="ctr" horzOverflow="overflow">
                    <a:lnL w="12700" cap="flat" cmpd="sng" algn="ctr">
                      <a:solidFill>
                        <a:schemeClr val="bg1"/>
                      </a:solidFill>
                      <a:prstDash val="solid"/>
                      <a:round/>
                      <a:headEnd w="med" len="med"/>
                      <a:tailEnd w="med" len="med"/>
                    </a:lnL>
                    <a:lnR w="12700" cap="flat" cmpd="sng" algn="ctr">
                      <a:solidFill>
                        <a:schemeClr val="bg1"/>
                      </a:solidFill>
                      <a:prstDash val="solid"/>
                      <a:round/>
                      <a:headEnd w="med" len="med"/>
                      <a:tailEnd w="med" len="med"/>
                    </a:lnR>
                    <a:lnT w="12700" cap="flat" cmpd="sng" algn="ctr">
                      <a:solidFill>
                        <a:schemeClr val="bg1"/>
                      </a:solidFill>
                      <a:prstDash val="solid"/>
                      <a:round/>
                      <a:headEnd w="med" len="med"/>
                      <a:tailEnd w="med" len="med"/>
                    </a:lnT>
                    <a:lnB w="12700" cap="flat" cmpd="sng" algn="ctr">
                      <a:solidFill>
                        <a:schemeClr val="bg1"/>
                      </a:solidFill>
                      <a:prstDash val="solid"/>
                      <a:round/>
                      <a:headEnd w="med" len="med"/>
                      <a:tailEnd w="med" len="med"/>
                    </a:lnB>
                    <a:lnTlToBr>
                      <a:noFill/>
                    </a:lnTlToBr>
                    <a:lnBlToTr>
                      <a:noFill/>
                    </a:lnBlToTr>
                    <a:solidFill>
                      <a:srgbClr val="E7F3F4"/>
                    </a:solidFill>
                  </a:tcPr>
                </a:tc>
                <a:extLst>
                  <a:ext uri="{0D108BD9-81ED-4DB2-BD59-A6C34878D82A}">
                    <a16:rowId xmlns:a16="http://schemas.microsoft.com/office/drawing/2014/main" val="10003"/>
                  </a:ext>
                </a:extLst>
              </a:tr>
              <a:tr h="946404">
                <a:tc>
                  <a:txBody>
                    <a:bodyPr/>
                    <a:lstStyle>
                      <a:lvl1pPr latinLnBrk="1">
                        <a:lnSpc>
                          <a:spcPct val="110000"/>
                        </a:lnSpc>
                        <a:buClr>
                          <a:schemeClr val="tx1"/>
                        </a:buClr>
                        <a:buFont typeface="Arial"/>
                        <a:defRPr sz="2800">
                          <a:solidFill>
                            <a:schemeClr val="tx1"/>
                          </a:solidFill>
                          <a:latin typeface="Arial"/>
                          <a:cs typeface="Arial"/>
                          <a:sym typeface="Arial"/>
                        </a:defRPr>
                      </a:lvl1pPr>
                      <a:lvl2pPr marL="742950" indent="-285750" latinLnBrk="1">
                        <a:lnSpc>
                          <a:spcPct val="110000"/>
                        </a:lnSpc>
                        <a:buFont typeface="Arial"/>
                        <a:defRPr sz="2400">
                          <a:solidFill>
                            <a:schemeClr val="tx1"/>
                          </a:solidFill>
                          <a:latin typeface="Arial"/>
                          <a:cs typeface="Arial"/>
                          <a:sym typeface="Arial"/>
                        </a:defRPr>
                      </a:lvl2pPr>
                      <a:lvl3pPr marL="1143000" indent="-228600" latinLnBrk="1">
                        <a:lnSpc>
                          <a:spcPct val="110000"/>
                        </a:lnSpc>
                        <a:buClr>
                          <a:schemeClr val="tx1"/>
                        </a:buClr>
                        <a:buFont typeface="Arial"/>
                        <a:defRPr sz="2000">
                          <a:solidFill>
                            <a:schemeClr val="tx1"/>
                          </a:solidFill>
                          <a:latin typeface="Arial"/>
                          <a:cs typeface="Arial"/>
                          <a:sym typeface="Arial"/>
                        </a:defRPr>
                      </a:lvl3pPr>
                      <a:lvl4pPr marL="1600200" indent="-228600" latinLnBrk="1">
                        <a:lnSpc>
                          <a:spcPct val="110000"/>
                        </a:lnSpc>
                        <a:buFont typeface="Arial"/>
                        <a:defRPr>
                          <a:solidFill>
                            <a:schemeClr val="tx1"/>
                          </a:solidFill>
                          <a:latin typeface="Arial"/>
                          <a:cs typeface="Arial"/>
                          <a:sym typeface="Arial"/>
                        </a:defRPr>
                      </a:lvl4pPr>
                      <a:lvl5pPr marL="2057400" indent="-228600" latinLnBrk="1">
                        <a:lnSpc>
                          <a:spcPct val="110000"/>
                        </a:lnSpc>
                        <a:buFont typeface="Arial"/>
                        <a:defRPr>
                          <a:solidFill>
                            <a:schemeClr val="tx1"/>
                          </a:solidFill>
                          <a:latin typeface="Arial"/>
                          <a:cs typeface="Arial"/>
                          <a:sym typeface="Arial"/>
                        </a:defRPr>
                      </a:lvl5pPr>
                      <a:lvl6pPr marL="2514600" indent="-228600" eaLnBrk="0" fontAlgn="base" hangingPunct="0">
                        <a:lnSpc>
                          <a:spcPct val="110000"/>
                        </a:lnSpc>
                        <a:spcBef>
                          <a:spcPct val="0"/>
                        </a:spcBef>
                        <a:spcAft>
                          <a:spcPct val="0"/>
                        </a:spcAft>
                        <a:buFont typeface="Arial"/>
                        <a:defRPr>
                          <a:solidFill>
                            <a:schemeClr val="tx1"/>
                          </a:solidFill>
                          <a:latin typeface="Arial"/>
                          <a:cs typeface="Arial"/>
                          <a:sym typeface="Arial"/>
                        </a:defRPr>
                      </a:lvl6pPr>
                      <a:lvl7pPr marL="2971800" indent="-228600" eaLnBrk="0" fontAlgn="base" hangingPunct="0">
                        <a:lnSpc>
                          <a:spcPct val="110000"/>
                        </a:lnSpc>
                        <a:spcBef>
                          <a:spcPct val="0"/>
                        </a:spcBef>
                        <a:spcAft>
                          <a:spcPct val="0"/>
                        </a:spcAft>
                        <a:buFont typeface="Arial"/>
                        <a:defRPr>
                          <a:solidFill>
                            <a:schemeClr val="tx1"/>
                          </a:solidFill>
                          <a:latin typeface="Arial"/>
                          <a:cs typeface="Arial"/>
                          <a:sym typeface="Arial"/>
                        </a:defRPr>
                      </a:lvl7pPr>
                      <a:lvl8pPr marL="3429000" indent="-228600" eaLnBrk="0" fontAlgn="base" hangingPunct="0">
                        <a:lnSpc>
                          <a:spcPct val="110000"/>
                        </a:lnSpc>
                        <a:spcBef>
                          <a:spcPct val="0"/>
                        </a:spcBef>
                        <a:spcAft>
                          <a:spcPct val="0"/>
                        </a:spcAft>
                        <a:buFont typeface="Arial"/>
                        <a:defRPr>
                          <a:solidFill>
                            <a:schemeClr val="tx1"/>
                          </a:solidFill>
                          <a:latin typeface="Arial"/>
                          <a:cs typeface="Arial"/>
                          <a:sym typeface="Arial"/>
                        </a:defRPr>
                      </a:lvl8pPr>
                      <a:lvl9pPr marL="3886200" indent="-228600" eaLnBrk="0" fontAlgn="base" hangingPunct="0">
                        <a:lnSpc>
                          <a:spcPct val="110000"/>
                        </a:lnSpc>
                        <a:spcBef>
                          <a:spcPct val="0"/>
                        </a:spcBef>
                        <a:spcAft>
                          <a:spcPct val="0"/>
                        </a:spcAft>
                        <a:buFont typeface="Arial"/>
                        <a:defRPr>
                          <a:solidFill>
                            <a:schemeClr val="tx1"/>
                          </a:solidFill>
                          <a:latin typeface="Arial"/>
                          <a:cs typeface="Arial"/>
                          <a:sym typeface="Arial"/>
                        </a:defRPr>
                      </a:lvl9pPr>
                    </a:lstStyle>
                    <a:p>
                      <a:pPr marL="0" marR="0" lvl="0" indent="0" algn="ctr" defTabSz="914400" rtl="0" eaLnBrk="1" latinLnBrk="1" hangingPunct="1">
                        <a:lnSpc>
                          <a:spcPct val="100000"/>
                        </a:lnSpc>
                        <a:spcBef>
                          <a:spcPct val="0"/>
                        </a:spcBef>
                        <a:spcAft>
                          <a:spcPct val="0"/>
                        </a:spcAft>
                        <a:buClrTx/>
                        <a:buFontTx/>
                        <a:buNone/>
                        <a:defRPr/>
                      </a:pPr>
                      <a:r>
                        <a:rPr kumimoji="0" lang="ko-KR" altLang="en-US" sz="1500" b="1" i="0" u="none" strike="noStrike" cap="none" normalizeH="0" baseline="0">
                          <a:solidFill>
                            <a:srgbClr val="000000"/>
                          </a:solidFill>
                          <a:effectLst/>
                          <a:latin typeface="맑은 고딕"/>
                          <a:ea typeface="맑은 고딕"/>
                          <a:cs typeface="Arial"/>
                        </a:rPr>
                        <a:t>이주원</a:t>
                      </a:r>
                      <a:endParaRPr kumimoji="0" lang="ko-KR" altLang="en-US" sz="1500" b="1" i="0" u="none" strike="noStrike" cap="none" normalizeH="0" baseline="0">
                        <a:solidFill>
                          <a:srgbClr val="000000"/>
                        </a:solidFill>
                        <a:latin typeface="맑은 고딕"/>
                        <a:ea typeface="맑은 고딕"/>
                        <a:cs typeface="Arial"/>
                      </a:endParaRPr>
                    </a:p>
                  </a:txBody>
                  <a:tcPr marL="68612" marR="68612" marT="34306" marB="34306" anchor="ctr" horzOverflow="overflow">
                    <a:lnL w="12700" cap="flat" cmpd="sng" algn="ctr">
                      <a:solidFill>
                        <a:schemeClr val="bg1"/>
                      </a:solidFill>
                      <a:prstDash val="solid"/>
                      <a:round/>
                      <a:headEnd w="med" len="med"/>
                      <a:tailEnd w="med" len="med"/>
                    </a:lnL>
                    <a:lnR w="12700" cap="flat" cmpd="sng" algn="ctr">
                      <a:solidFill>
                        <a:schemeClr val="bg1"/>
                      </a:solidFill>
                      <a:prstDash val="solid"/>
                      <a:round/>
                      <a:headEnd w="med" len="med"/>
                      <a:tailEnd w="med" len="med"/>
                    </a:lnR>
                    <a:lnT w="12700" cap="flat" cmpd="sng" algn="ctr">
                      <a:solidFill>
                        <a:schemeClr val="bg1"/>
                      </a:solidFill>
                      <a:prstDash val="solid"/>
                      <a:round/>
                      <a:headEnd w="med" len="med"/>
                      <a:tailEnd w="med" len="med"/>
                    </a:lnT>
                    <a:lnB w="12700" cap="flat" cmpd="sng" algn="ctr">
                      <a:solidFill>
                        <a:schemeClr val="bg1"/>
                      </a:solidFill>
                      <a:prstDash val="solid"/>
                      <a:round/>
                      <a:headEnd w="med" len="med"/>
                      <a:tailEnd w="med" len="med"/>
                    </a:lnB>
                    <a:lnTlToBr>
                      <a:noFill/>
                    </a:lnTlToBr>
                    <a:lnBlToTr>
                      <a:noFill/>
                    </a:lnBlToTr>
                    <a:solidFill>
                      <a:srgbClr val="F3F9FA"/>
                    </a:solidFill>
                  </a:tcPr>
                </a:tc>
                <a:tc>
                  <a:txBody>
                    <a:bodyPr/>
                    <a:lstStyle>
                      <a:lvl1pPr latinLnBrk="1">
                        <a:lnSpc>
                          <a:spcPct val="110000"/>
                        </a:lnSpc>
                        <a:buClr>
                          <a:schemeClr val="tx1"/>
                        </a:buClr>
                        <a:buFont typeface="Arial"/>
                        <a:defRPr sz="2800">
                          <a:solidFill>
                            <a:schemeClr val="tx1"/>
                          </a:solidFill>
                          <a:latin typeface="Arial"/>
                          <a:cs typeface="Arial"/>
                          <a:sym typeface="Arial"/>
                        </a:defRPr>
                      </a:lvl1pPr>
                      <a:lvl2pPr marL="742950" indent="-285750" latinLnBrk="1">
                        <a:lnSpc>
                          <a:spcPct val="110000"/>
                        </a:lnSpc>
                        <a:buFont typeface="Arial"/>
                        <a:defRPr sz="2400">
                          <a:solidFill>
                            <a:schemeClr val="tx1"/>
                          </a:solidFill>
                          <a:latin typeface="Arial"/>
                          <a:cs typeface="Arial"/>
                          <a:sym typeface="Arial"/>
                        </a:defRPr>
                      </a:lvl2pPr>
                      <a:lvl3pPr marL="1143000" indent="-228600" latinLnBrk="1">
                        <a:lnSpc>
                          <a:spcPct val="110000"/>
                        </a:lnSpc>
                        <a:buClr>
                          <a:schemeClr val="tx1"/>
                        </a:buClr>
                        <a:buFont typeface="Arial"/>
                        <a:defRPr sz="2000">
                          <a:solidFill>
                            <a:schemeClr val="tx1"/>
                          </a:solidFill>
                          <a:latin typeface="Arial"/>
                          <a:cs typeface="Arial"/>
                          <a:sym typeface="Arial"/>
                        </a:defRPr>
                      </a:lvl3pPr>
                      <a:lvl4pPr marL="1600200" indent="-228600" latinLnBrk="1">
                        <a:lnSpc>
                          <a:spcPct val="110000"/>
                        </a:lnSpc>
                        <a:buFont typeface="Arial"/>
                        <a:defRPr>
                          <a:solidFill>
                            <a:schemeClr val="tx1"/>
                          </a:solidFill>
                          <a:latin typeface="Arial"/>
                          <a:cs typeface="Arial"/>
                          <a:sym typeface="Arial"/>
                        </a:defRPr>
                      </a:lvl4pPr>
                      <a:lvl5pPr marL="2057400" indent="-228600" latinLnBrk="1">
                        <a:lnSpc>
                          <a:spcPct val="110000"/>
                        </a:lnSpc>
                        <a:buFont typeface="Arial"/>
                        <a:defRPr>
                          <a:solidFill>
                            <a:schemeClr val="tx1"/>
                          </a:solidFill>
                          <a:latin typeface="Arial"/>
                          <a:cs typeface="Arial"/>
                          <a:sym typeface="Arial"/>
                        </a:defRPr>
                      </a:lvl5pPr>
                      <a:lvl6pPr marL="2514600" indent="-228600" eaLnBrk="0" fontAlgn="base" hangingPunct="0">
                        <a:lnSpc>
                          <a:spcPct val="110000"/>
                        </a:lnSpc>
                        <a:spcBef>
                          <a:spcPct val="0"/>
                        </a:spcBef>
                        <a:spcAft>
                          <a:spcPct val="0"/>
                        </a:spcAft>
                        <a:buFont typeface="Arial"/>
                        <a:defRPr>
                          <a:solidFill>
                            <a:schemeClr val="tx1"/>
                          </a:solidFill>
                          <a:latin typeface="Arial"/>
                          <a:cs typeface="Arial"/>
                          <a:sym typeface="Arial"/>
                        </a:defRPr>
                      </a:lvl6pPr>
                      <a:lvl7pPr marL="2971800" indent="-228600" eaLnBrk="0" fontAlgn="base" hangingPunct="0">
                        <a:lnSpc>
                          <a:spcPct val="110000"/>
                        </a:lnSpc>
                        <a:spcBef>
                          <a:spcPct val="0"/>
                        </a:spcBef>
                        <a:spcAft>
                          <a:spcPct val="0"/>
                        </a:spcAft>
                        <a:buFont typeface="Arial"/>
                        <a:defRPr>
                          <a:solidFill>
                            <a:schemeClr val="tx1"/>
                          </a:solidFill>
                          <a:latin typeface="Arial"/>
                          <a:cs typeface="Arial"/>
                          <a:sym typeface="Arial"/>
                        </a:defRPr>
                      </a:lvl7pPr>
                      <a:lvl8pPr marL="3429000" indent="-228600" eaLnBrk="0" fontAlgn="base" hangingPunct="0">
                        <a:lnSpc>
                          <a:spcPct val="110000"/>
                        </a:lnSpc>
                        <a:spcBef>
                          <a:spcPct val="0"/>
                        </a:spcBef>
                        <a:spcAft>
                          <a:spcPct val="0"/>
                        </a:spcAft>
                        <a:buFont typeface="Arial"/>
                        <a:defRPr>
                          <a:solidFill>
                            <a:schemeClr val="tx1"/>
                          </a:solidFill>
                          <a:latin typeface="Arial"/>
                          <a:cs typeface="Arial"/>
                          <a:sym typeface="Arial"/>
                        </a:defRPr>
                      </a:lvl8pPr>
                      <a:lvl9pPr marL="3886200" indent="-228600" eaLnBrk="0" fontAlgn="base" hangingPunct="0">
                        <a:lnSpc>
                          <a:spcPct val="110000"/>
                        </a:lnSpc>
                        <a:spcBef>
                          <a:spcPct val="0"/>
                        </a:spcBef>
                        <a:spcAft>
                          <a:spcPct val="0"/>
                        </a:spcAft>
                        <a:buFont typeface="Arial"/>
                        <a:defRPr>
                          <a:solidFill>
                            <a:schemeClr val="tx1"/>
                          </a:solidFill>
                          <a:latin typeface="Arial"/>
                          <a:cs typeface="Arial"/>
                          <a:sym typeface="Arial"/>
                        </a:defRPr>
                      </a:lvl9pPr>
                    </a:lstStyle>
                    <a:p>
                      <a:pPr marL="0" marR="0" lvl="0" indent="0" algn="ctr" defTabSz="914400" rtl="0" eaLnBrk="1" latinLnBrk="1" hangingPunct="1">
                        <a:lnSpc>
                          <a:spcPct val="100000"/>
                        </a:lnSpc>
                        <a:spcBef>
                          <a:spcPct val="0"/>
                        </a:spcBef>
                        <a:spcAft>
                          <a:spcPct val="0"/>
                        </a:spcAft>
                        <a:buClrTx/>
                        <a:buFontTx/>
                        <a:buNone/>
                        <a:defRPr/>
                      </a:pPr>
                      <a:r>
                        <a:rPr kumimoji="0" lang="ko-KR" altLang="en-US" sz="1500" b="1" i="0" u="none" strike="noStrike" cap="none" normalizeH="0" baseline="0">
                          <a:solidFill>
                            <a:srgbClr val="000000"/>
                          </a:solidFill>
                          <a:effectLst/>
                          <a:latin typeface="맑은 고딕"/>
                          <a:ea typeface="맑은 고딕"/>
                          <a:cs typeface="Arial"/>
                        </a:rPr>
                        <a:t>팀원</a:t>
                      </a:r>
                      <a:endParaRPr kumimoji="0" lang="ko-KR" altLang="en-US" sz="1500" b="1" i="0" u="none" strike="noStrike" cap="none" normalizeH="0" baseline="0">
                        <a:solidFill>
                          <a:srgbClr val="000000"/>
                        </a:solidFill>
                        <a:latin typeface="맑은 고딕"/>
                        <a:ea typeface="맑은 고딕"/>
                        <a:cs typeface="Arial"/>
                      </a:endParaRPr>
                    </a:p>
                  </a:txBody>
                  <a:tcPr marL="68612" marR="68612" marT="34306" marB="34306" anchor="ctr" horzOverflow="overflow">
                    <a:lnL w="12700" cap="flat" cmpd="sng" algn="ctr">
                      <a:solidFill>
                        <a:schemeClr val="bg1"/>
                      </a:solidFill>
                      <a:prstDash val="solid"/>
                      <a:round/>
                      <a:headEnd w="med" len="med"/>
                      <a:tailEnd w="med" len="med"/>
                    </a:lnL>
                    <a:lnR w="12700" cap="flat" cmpd="sng" algn="ctr">
                      <a:solidFill>
                        <a:schemeClr val="bg1"/>
                      </a:solidFill>
                      <a:prstDash val="solid"/>
                      <a:round/>
                      <a:headEnd w="med" len="med"/>
                      <a:tailEnd w="med" len="med"/>
                    </a:lnR>
                    <a:lnT w="12700" cap="flat" cmpd="sng" algn="ctr">
                      <a:solidFill>
                        <a:schemeClr val="bg1"/>
                      </a:solidFill>
                      <a:prstDash val="solid"/>
                      <a:round/>
                      <a:headEnd w="med" len="med"/>
                      <a:tailEnd w="med" len="med"/>
                    </a:lnT>
                    <a:lnB w="12700" cap="flat" cmpd="sng" algn="ctr">
                      <a:solidFill>
                        <a:schemeClr val="bg1"/>
                      </a:solidFill>
                      <a:prstDash val="solid"/>
                      <a:round/>
                      <a:headEnd w="med" len="med"/>
                      <a:tailEnd w="med" len="med"/>
                    </a:lnB>
                    <a:lnTlToBr>
                      <a:noFill/>
                    </a:lnTlToBr>
                    <a:lnBlToTr>
                      <a:noFill/>
                    </a:lnBlToTr>
                    <a:solidFill>
                      <a:srgbClr val="F3F9FA"/>
                    </a:solidFill>
                  </a:tcPr>
                </a:tc>
                <a:tc>
                  <a:txBody>
                    <a:bodyPr/>
                    <a:lstStyle>
                      <a:lvl1pPr latinLnBrk="1">
                        <a:lnSpc>
                          <a:spcPct val="110000"/>
                        </a:lnSpc>
                        <a:buClr>
                          <a:schemeClr val="tx1"/>
                        </a:buClr>
                        <a:buFont typeface="Arial"/>
                        <a:defRPr sz="2800">
                          <a:solidFill>
                            <a:schemeClr val="tx1"/>
                          </a:solidFill>
                          <a:latin typeface="Arial"/>
                          <a:cs typeface="Arial"/>
                          <a:sym typeface="Arial"/>
                        </a:defRPr>
                      </a:lvl1pPr>
                      <a:lvl2pPr marL="742950" indent="-285750" latinLnBrk="1">
                        <a:lnSpc>
                          <a:spcPct val="110000"/>
                        </a:lnSpc>
                        <a:buFont typeface="Arial"/>
                        <a:defRPr sz="2400">
                          <a:solidFill>
                            <a:schemeClr val="tx1"/>
                          </a:solidFill>
                          <a:latin typeface="Arial"/>
                          <a:cs typeface="Arial"/>
                          <a:sym typeface="Arial"/>
                        </a:defRPr>
                      </a:lvl2pPr>
                      <a:lvl3pPr marL="1143000" indent="-228600" latinLnBrk="1">
                        <a:lnSpc>
                          <a:spcPct val="110000"/>
                        </a:lnSpc>
                        <a:buClr>
                          <a:schemeClr val="tx1"/>
                        </a:buClr>
                        <a:buFont typeface="Arial"/>
                        <a:defRPr sz="2000">
                          <a:solidFill>
                            <a:schemeClr val="tx1"/>
                          </a:solidFill>
                          <a:latin typeface="Arial"/>
                          <a:cs typeface="Arial"/>
                          <a:sym typeface="Arial"/>
                        </a:defRPr>
                      </a:lvl3pPr>
                      <a:lvl4pPr marL="1600200" indent="-228600" latinLnBrk="1">
                        <a:lnSpc>
                          <a:spcPct val="110000"/>
                        </a:lnSpc>
                        <a:buFont typeface="Arial"/>
                        <a:defRPr>
                          <a:solidFill>
                            <a:schemeClr val="tx1"/>
                          </a:solidFill>
                          <a:latin typeface="Arial"/>
                          <a:cs typeface="Arial"/>
                          <a:sym typeface="Arial"/>
                        </a:defRPr>
                      </a:lvl4pPr>
                      <a:lvl5pPr marL="2057400" indent="-228600" latinLnBrk="1">
                        <a:lnSpc>
                          <a:spcPct val="110000"/>
                        </a:lnSpc>
                        <a:buFont typeface="Arial"/>
                        <a:defRPr>
                          <a:solidFill>
                            <a:schemeClr val="tx1"/>
                          </a:solidFill>
                          <a:latin typeface="Arial"/>
                          <a:cs typeface="Arial"/>
                          <a:sym typeface="Arial"/>
                        </a:defRPr>
                      </a:lvl5pPr>
                      <a:lvl6pPr marL="2514600" indent="-228600" eaLnBrk="0" fontAlgn="base" hangingPunct="0">
                        <a:lnSpc>
                          <a:spcPct val="110000"/>
                        </a:lnSpc>
                        <a:spcBef>
                          <a:spcPct val="0"/>
                        </a:spcBef>
                        <a:spcAft>
                          <a:spcPct val="0"/>
                        </a:spcAft>
                        <a:buFont typeface="Arial"/>
                        <a:defRPr>
                          <a:solidFill>
                            <a:schemeClr val="tx1"/>
                          </a:solidFill>
                          <a:latin typeface="Arial"/>
                          <a:cs typeface="Arial"/>
                          <a:sym typeface="Arial"/>
                        </a:defRPr>
                      </a:lvl6pPr>
                      <a:lvl7pPr marL="2971800" indent="-228600" eaLnBrk="0" fontAlgn="base" hangingPunct="0">
                        <a:lnSpc>
                          <a:spcPct val="110000"/>
                        </a:lnSpc>
                        <a:spcBef>
                          <a:spcPct val="0"/>
                        </a:spcBef>
                        <a:spcAft>
                          <a:spcPct val="0"/>
                        </a:spcAft>
                        <a:buFont typeface="Arial"/>
                        <a:defRPr>
                          <a:solidFill>
                            <a:schemeClr val="tx1"/>
                          </a:solidFill>
                          <a:latin typeface="Arial"/>
                          <a:cs typeface="Arial"/>
                          <a:sym typeface="Arial"/>
                        </a:defRPr>
                      </a:lvl7pPr>
                      <a:lvl8pPr marL="3429000" indent="-228600" eaLnBrk="0" fontAlgn="base" hangingPunct="0">
                        <a:lnSpc>
                          <a:spcPct val="110000"/>
                        </a:lnSpc>
                        <a:spcBef>
                          <a:spcPct val="0"/>
                        </a:spcBef>
                        <a:spcAft>
                          <a:spcPct val="0"/>
                        </a:spcAft>
                        <a:buFont typeface="Arial"/>
                        <a:defRPr>
                          <a:solidFill>
                            <a:schemeClr val="tx1"/>
                          </a:solidFill>
                          <a:latin typeface="Arial"/>
                          <a:cs typeface="Arial"/>
                          <a:sym typeface="Arial"/>
                        </a:defRPr>
                      </a:lvl8pPr>
                      <a:lvl9pPr marL="3886200" indent="-228600" eaLnBrk="0" fontAlgn="base" hangingPunct="0">
                        <a:lnSpc>
                          <a:spcPct val="110000"/>
                        </a:lnSpc>
                        <a:spcBef>
                          <a:spcPct val="0"/>
                        </a:spcBef>
                        <a:spcAft>
                          <a:spcPct val="0"/>
                        </a:spcAft>
                        <a:buFont typeface="Arial"/>
                        <a:defRPr>
                          <a:solidFill>
                            <a:schemeClr val="tx1"/>
                          </a:solidFill>
                          <a:latin typeface="Arial"/>
                          <a:cs typeface="Arial"/>
                          <a:sym typeface="Arial"/>
                        </a:defRPr>
                      </a:lvl9pPr>
                    </a:lstStyle>
                    <a:p>
                      <a:pPr marL="0" marR="0" lvl="0" indent="0" algn="l" defTabSz="914400" rtl="0" eaLnBrk="1" latinLnBrk="1" hangingPunct="1">
                        <a:lnSpc>
                          <a:spcPct val="100000"/>
                        </a:lnSpc>
                        <a:spcBef>
                          <a:spcPct val="0"/>
                        </a:spcBef>
                        <a:spcAft>
                          <a:spcPct val="0"/>
                        </a:spcAft>
                        <a:buClrTx/>
                        <a:buFontTx/>
                        <a:buNone/>
                        <a:defRPr/>
                      </a:pPr>
                      <a:r>
                        <a:rPr kumimoji="0" lang="ko-KR" altLang="en-US" sz="1500" b="1" i="0" u="none" strike="noStrike" cap="none" normalizeH="0" baseline="0">
                          <a:solidFill>
                            <a:srgbClr val="000000"/>
                          </a:solidFill>
                          <a:effectLst/>
                          <a:latin typeface="맑은 고딕"/>
                          <a:ea typeface="맑은 고딕"/>
                          <a:cs typeface="Arial"/>
                        </a:rPr>
                        <a:t>▶ 데이터 분석</a:t>
                      </a:r>
                    </a:p>
                    <a:p>
                      <a:pPr marL="0" marR="0" lvl="0" indent="0" algn="l" defTabSz="914400" rtl="0" eaLnBrk="1" latinLnBrk="1" hangingPunct="1">
                        <a:lnSpc>
                          <a:spcPct val="100000"/>
                        </a:lnSpc>
                        <a:spcBef>
                          <a:spcPct val="0"/>
                        </a:spcBef>
                        <a:spcAft>
                          <a:spcPct val="0"/>
                        </a:spcAft>
                        <a:buClrTx/>
                        <a:buFontTx/>
                        <a:buNone/>
                        <a:defRPr/>
                      </a:pPr>
                      <a:r>
                        <a:rPr kumimoji="0" lang="ko-KR" altLang="en-US" sz="1500" b="1" i="0" u="none" strike="noStrike" cap="none" normalizeH="0" baseline="0">
                          <a:solidFill>
                            <a:srgbClr val="000000"/>
                          </a:solidFill>
                          <a:effectLst/>
                          <a:latin typeface="맑은 고딕"/>
                          <a:ea typeface="맑은 고딕"/>
                          <a:cs typeface="Arial"/>
                        </a:rPr>
                        <a:t>▶ 인사이트 도출</a:t>
                      </a:r>
                    </a:p>
                  </a:txBody>
                  <a:tcPr marL="68612" marR="68612" marT="34306" marB="34306" anchor="ctr" horzOverflow="overflow">
                    <a:lnL w="12700" cap="flat" cmpd="sng" algn="ctr">
                      <a:solidFill>
                        <a:schemeClr val="bg1"/>
                      </a:solidFill>
                      <a:prstDash val="solid"/>
                      <a:round/>
                      <a:headEnd w="med" len="med"/>
                      <a:tailEnd w="med" len="med"/>
                    </a:lnL>
                    <a:lnR w="12700" cap="flat" cmpd="sng" algn="ctr">
                      <a:solidFill>
                        <a:schemeClr val="bg1"/>
                      </a:solidFill>
                      <a:prstDash val="solid"/>
                      <a:round/>
                      <a:headEnd w="med" len="med"/>
                      <a:tailEnd w="med" len="med"/>
                    </a:lnR>
                    <a:lnT w="12700" cap="flat" cmpd="sng" algn="ctr">
                      <a:solidFill>
                        <a:schemeClr val="bg1"/>
                      </a:solidFill>
                      <a:prstDash val="solid"/>
                      <a:round/>
                      <a:headEnd w="med" len="med"/>
                      <a:tailEnd w="med" len="med"/>
                    </a:lnT>
                    <a:lnB w="12700" cap="flat" cmpd="sng" algn="ctr">
                      <a:solidFill>
                        <a:schemeClr val="bg1"/>
                      </a:solidFill>
                      <a:prstDash val="solid"/>
                      <a:round/>
                      <a:headEnd w="med" len="med"/>
                      <a:tailEnd w="med" len="med"/>
                    </a:lnB>
                    <a:lnTlToBr>
                      <a:noFill/>
                    </a:lnTlToBr>
                    <a:lnBlToTr>
                      <a:noFill/>
                    </a:lnBlToTr>
                    <a:solidFill>
                      <a:srgbClr val="F3F9FA"/>
                    </a:solidFill>
                  </a:tcPr>
                </a:tc>
                <a:extLst>
                  <a:ext uri="{0D108BD9-81ED-4DB2-BD59-A6C34878D82A}">
                    <a16:rowId xmlns:a16="http://schemas.microsoft.com/office/drawing/2014/main" val="10004"/>
                  </a:ext>
                </a:extLst>
              </a:tr>
              <a:tr h="946404">
                <a:tc>
                  <a:txBody>
                    <a:bodyPr/>
                    <a:lstStyle>
                      <a:lvl1pPr latinLnBrk="1">
                        <a:lnSpc>
                          <a:spcPct val="110000"/>
                        </a:lnSpc>
                        <a:buClr>
                          <a:schemeClr val="tx1"/>
                        </a:buClr>
                        <a:buFont typeface="Arial"/>
                        <a:defRPr sz="2800">
                          <a:solidFill>
                            <a:schemeClr val="tx1"/>
                          </a:solidFill>
                          <a:latin typeface="Arial"/>
                          <a:cs typeface="Arial"/>
                          <a:sym typeface="Arial"/>
                        </a:defRPr>
                      </a:lvl1pPr>
                      <a:lvl2pPr marL="742950" indent="-285750" latinLnBrk="1">
                        <a:lnSpc>
                          <a:spcPct val="110000"/>
                        </a:lnSpc>
                        <a:buFont typeface="Arial"/>
                        <a:defRPr sz="2400">
                          <a:solidFill>
                            <a:schemeClr val="tx1"/>
                          </a:solidFill>
                          <a:latin typeface="Arial"/>
                          <a:cs typeface="Arial"/>
                          <a:sym typeface="Arial"/>
                        </a:defRPr>
                      </a:lvl2pPr>
                      <a:lvl3pPr marL="1143000" indent="-228600" latinLnBrk="1">
                        <a:lnSpc>
                          <a:spcPct val="110000"/>
                        </a:lnSpc>
                        <a:buClr>
                          <a:schemeClr val="tx1"/>
                        </a:buClr>
                        <a:buFont typeface="Arial"/>
                        <a:defRPr sz="2000">
                          <a:solidFill>
                            <a:schemeClr val="tx1"/>
                          </a:solidFill>
                          <a:latin typeface="Arial"/>
                          <a:cs typeface="Arial"/>
                          <a:sym typeface="Arial"/>
                        </a:defRPr>
                      </a:lvl3pPr>
                      <a:lvl4pPr marL="1600200" indent="-228600" latinLnBrk="1">
                        <a:lnSpc>
                          <a:spcPct val="110000"/>
                        </a:lnSpc>
                        <a:buFont typeface="Arial"/>
                        <a:defRPr>
                          <a:solidFill>
                            <a:schemeClr val="tx1"/>
                          </a:solidFill>
                          <a:latin typeface="Arial"/>
                          <a:cs typeface="Arial"/>
                          <a:sym typeface="Arial"/>
                        </a:defRPr>
                      </a:lvl4pPr>
                      <a:lvl5pPr marL="2057400" indent="-228600" latinLnBrk="1">
                        <a:lnSpc>
                          <a:spcPct val="110000"/>
                        </a:lnSpc>
                        <a:buFont typeface="Arial"/>
                        <a:defRPr>
                          <a:solidFill>
                            <a:schemeClr val="tx1"/>
                          </a:solidFill>
                          <a:latin typeface="Arial"/>
                          <a:cs typeface="Arial"/>
                          <a:sym typeface="Arial"/>
                        </a:defRPr>
                      </a:lvl5pPr>
                      <a:lvl6pPr marL="2514600" indent="-228600" eaLnBrk="0" fontAlgn="base" hangingPunct="0">
                        <a:lnSpc>
                          <a:spcPct val="110000"/>
                        </a:lnSpc>
                        <a:spcBef>
                          <a:spcPct val="0"/>
                        </a:spcBef>
                        <a:spcAft>
                          <a:spcPct val="0"/>
                        </a:spcAft>
                        <a:buFont typeface="Arial"/>
                        <a:defRPr>
                          <a:solidFill>
                            <a:schemeClr val="tx1"/>
                          </a:solidFill>
                          <a:latin typeface="Arial"/>
                          <a:cs typeface="Arial"/>
                          <a:sym typeface="Arial"/>
                        </a:defRPr>
                      </a:lvl6pPr>
                      <a:lvl7pPr marL="2971800" indent="-228600" eaLnBrk="0" fontAlgn="base" hangingPunct="0">
                        <a:lnSpc>
                          <a:spcPct val="110000"/>
                        </a:lnSpc>
                        <a:spcBef>
                          <a:spcPct val="0"/>
                        </a:spcBef>
                        <a:spcAft>
                          <a:spcPct val="0"/>
                        </a:spcAft>
                        <a:buFont typeface="Arial"/>
                        <a:defRPr>
                          <a:solidFill>
                            <a:schemeClr val="tx1"/>
                          </a:solidFill>
                          <a:latin typeface="Arial"/>
                          <a:cs typeface="Arial"/>
                          <a:sym typeface="Arial"/>
                        </a:defRPr>
                      </a:lvl7pPr>
                      <a:lvl8pPr marL="3429000" indent="-228600" eaLnBrk="0" fontAlgn="base" hangingPunct="0">
                        <a:lnSpc>
                          <a:spcPct val="110000"/>
                        </a:lnSpc>
                        <a:spcBef>
                          <a:spcPct val="0"/>
                        </a:spcBef>
                        <a:spcAft>
                          <a:spcPct val="0"/>
                        </a:spcAft>
                        <a:buFont typeface="Arial"/>
                        <a:defRPr>
                          <a:solidFill>
                            <a:schemeClr val="tx1"/>
                          </a:solidFill>
                          <a:latin typeface="Arial"/>
                          <a:cs typeface="Arial"/>
                          <a:sym typeface="Arial"/>
                        </a:defRPr>
                      </a:lvl8pPr>
                      <a:lvl9pPr marL="3886200" indent="-228600" eaLnBrk="0" fontAlgn="base" hangingPunct="0">
                        <a:lnSpc>
                          <a:spcPct val="110000"/>
                        </a:lnSpc>
                        <a:spcBef>
                          <a:spcPct val="0"/>
                        </a:spcBef>
                        <a:spcAft>
                          <a:spcPct val="0"/>
                        </a:spcAft>
                        <a:buFont typeface="Arial"/>
                        <a:defRPr>
                          <a:solidFill>
                            <a:schemeClr val="tx1"/>
                          </a:solidFill>
                          <a:latin typeface="Arial"/>
                          <a:cs typeface="Arial"/>
                          <a:sym typeface="Arial"/>
                        </a:defRPr>
                      </a:lvl9pPr>
                    </a:lstStyle>
                    <a:p>
                      <a:pPr marL="0" marR="0" lvl="0" indent="0" algn="ctr" defTabSz="914400" rtl="0" eaLnBrk="1" latinLnBrk="1" hangingPunct="1">
                        <a:lnSpc>
                          <a:spcPct val="100000"/>
                        </a:lnSpc>
                        <a:spcBef>
                          <a:spcPct val="0"/>
                        </a:spcBef>
                        <a:spcAft>
                          <a:spcPct val="0"/>
                        </a:spcAft>
                        <a:buClrTx/>
                        <a:buFontTx/>
                        <a:buNone/>
                        <a:defRPr/>
                      </a:pPr>
                      <a:r>
                        <a:rPr kumimoji="0" lang="ko-KR" altLang="en-US" sz="1500" b="1" i="0" u="none" strike="noStrike" cap="none" normalizeH="0" baseline="0">
                          <a:solidFill>
                            <a:srgbClr val="000000"/>
                          </a:solidFill>
                          <a:effectLst/>
                          <a:latin typeface="맑은 고딕"/>
                          <a:ea typeface="맑은 고딕"/>
                          <a:cs typeface="Arial"/>
                        </a:rPr>
                        <a:t>이용진</a:t>
                      </a:r>
                      <a:endParaRPr kumimoji="0" lang="ko-KR" altLang="en-US" sz="1500" b="1" i="0" u="none" strike="noStrike" cap="none" normalizeH="0" baseline="0">
                        <a:solidFill>
                          <a:srgbClr val="000000"/>
                        </a:solidFill>
                        <a:latin typeface="맑은 고딕"/>
                        <a:ea typeface="맑은 고딕"/>
                        <a:cs typeface="Arial"/>
                      </a:endParaRPr>
                    </a:p>
                  </a:txBody>
                  <a:tcPr marL="68612" marR="68612" marT="34306" marB="34306" anchor="ctr" horzOverflow="overflow">
                    <a:lnL w="12700" cap="flat" cmpd="sng" algn="ctr">
                      <a:solidFill>
                        <a:schemeClr val="bg1"/>
                      </a:solidFill>
                      <a:prstDash val="solid"/>
                      <a:round/>
                      <a:headEnd w="med" len="med"/>
                      <a:tailEnd w="med" len="med"/>
                    </a:lnL>
                    <a:lnR w="12700" cap="flat" cmpd="sng" algn="ctr">
                      <a:solidFill>
                        <a:schemeClr val="bg1"/>
                      </a:solidFill>
                      <a:prstDash val="solid"/>
                      <a:round/>
                      <a:headEnd w="med" len="med"/>
                      <a:tailEnd w="med" len="med"/>
                    </a:lnR>
                    <a:lnT w="12700" cap="flat" cmpd="sng" algn="ctr">
                      <a:solidFill>
                        <a:schemeClr val="bg1"/>
                      </a:solidFill>
                      <a:prstDash val="solid"/>
                      <a:round/>
                      <a:headEnd w="med" len="med"/>
                      <a:tailEnd w="med" len="med"/>
                    </a:lnT>
                    <a:lnB w="12700" cap="flat" cmpd="sng" algn="ctr">
                      <a:solidFill>
                        <a:schemeClr val="bg1"/>
                      </a:solidFill>
                      <a:prstDash val="solid"/>
                      <a:round/>
                      <a:headEnd w="med" len="med"/>
                      <a:tailEnd w="med" len="med"/>
                    </a:lnB>
                    <a:lnTlToBr>
                      <a:noFill/>
                    </a:lnTlToBr>
                    <a:lnBlToTr>
                      <a:noFill/>
                    </a:lnBlToTr>
                    <a:solidFill>
                      <a:srgbClr val="E7F3F4"/>
                    </a:solidFill>
                  </a:tcPr>
                </a:tc>
                <a:tc>
                  <a:txBody>
                    <a:bodyPr/>
                    <a:lstStyle>
                      <a:lvl1pPr latinLnBrk="1">
                        <a:lnSpc>
                          <a:spcPct val="110000"/>
                        </a:lnSpc>
                        <a:buClr>
                          <a:schemeClr val="tx1"/>
                        </a:buClr>
                        <a:buFont typeface="Arial"/>
                        <a:defRPr sz="2800">
                          <a:solidFill>
                            <a:schemeClr val="tx1"/>
                          </a:solidFill>
                          <a:latin typeface="Arial"/>
                          <a:cs typeface="Arial"/>
                          <a:sym typeface="Arial"/>
                        </a:defRPr>
                      </a:lvl1pPr>
                      <a:lvl2pPr marL="742950" indent="-285750" latinLnBrk="1">
                        <a:lnSpc>
                          <a:spcPct val="110000"/>
                        </a:lnSpc>
                        <a:buFont typeface="Arial"/>
                        <a:defRPr sz="2400">
                          <a:solidFill>
                            <a:schemeClr val="tx1"/>
                          </a:solidFill>
                          <a:latin typeface="Arial"/>
                          <a:cs typeface="Arial"/>
                          <a:sym typeface="Arial"/>
                        </a:defRPr>
                      </a:lvl2pPr>
                      <a:lvl3pPr marL="1143000" indent="-228600" latinLnBrk="1">
                        <a:lnSpc>
                          <a:spcPct val="110000"/>
                        </a:lnSpc>
                        <a:buClr>
                          <a:schemeClr val="tx1"/>
                        </a:buClr>
                        <a:buFont typeface="Arial"/>
                        <a:defRPr sz="2000">
                          <a:solidFill>
                            <a:schemeClr val="tx1"/>
                          </a:solidFill>
                          <a:latin typeface="Arial"/>
                          <a:cs typeface="Arial"/>
                          <a:sym typeface="Arial"/>
                        </a:defRPr>
                      </a:lvl3pPr>
                      <a:lvl4pPr marL="1600200" indent="-228600" latinLnBrk="1">
                        <a:lnSpc>
                          <a:spcPct val="110000"/>
                        </a:lnSpc>
                        <a:buFont typeface="Arial"/>
                        <a:defRPr>
                          <a:solidFill>
                            <a:schemeClr val="tx1"/>
                          </a:solidFill>
                          <a:latin typeface="Arial"/>
                          <a:cs typeface="Arial"/>
                          <a:sym typeface="Arial"/>
                        </a:defRPr>
                      </a:lvl4pPr>
                      <a:lvl5pPr marL="2057400" indent="-228600" latinLnBrk="1">
                        <a:lnSpc>
                          <a:spcPct val="110000"/>
                        </a:lnSpc>
                        <a:buFont typeface="Arial"/>
                        <a:defRPr>
                          <a:solidFill>
                            <a:schemeClr val="tx1"/>
                          </a:solidFill>
                          <a:latin typeface="Arial"/>
                          <a:cs typeface="Arial"/>
                          <a:sym typeface="Arial"/>
                        </a:defRPr>
                      </a:lvl5pPr>
                      <a:lvl6pPr marL="2514600" indent="-228600" eaLnBrk="0" fontAlgn="base" hangingPunct="0">
                        <a:lnSpc>
                          <a:spcPct val="110000"/>
                        </a:lnSpc>
                        <a:spcBef>
                          <a:spcPct val="0"/>
                        </a:spcBef>
                        <a:spcAft>
                          <a:spcPct val="0"/>
                        </a:spcAft>
                        <a:buFont typeface="Arial"/>
                        <a:defRPr>
                          <a:solidFill>
                            <a:schemeClr val="tx1"/>
                          </a:solidFill>
                          <a:latin typeface="Arial"/>
                          <a:cs typeface="Arial"/>
                          <a:sym typeface="Arial"/>
                        </a:defRPr>
                      </a:lvl6pPr>
                      <a:lvl7pPr marL="2971800" indent="-228600" eaLnBrk="0" fontAlgn="base" hangingPunct="0">
                        <a:lnSpc>
                          <a:spcPct val="110000"/>
                        </a:lnSpc>
                        <a:spcBef>
                          <a:spcPct val="0"/>
                        </a:spcBef>
                        <a:spcAft>
                          <a:spcPct val="0"/>
                        </a:spcAft>
                        <a:buFont typeface="Arial"/>
                        <a:defRPr>
                          <a:solidFill>
                            <a:schemeClr val="tx1"/>
                          </a:solidFill>
                          <a:latin typeface="Arial"/>
                          <a:cs typeface="Arial"/>
                          <a:sym typeface="Arial"/>
                        </a:defRPr>
                      </a:lvl7pPr>
                      <a:lvl8pPr marL="3429000" indent="-228600" eaLnBrk="0" fontAlgn="base" hangingPunct="0">
                        <a:lnSpc>
                          <a:spcPct val="110000"/>
                        </a:lnSpc>
                        <a:spcBef>
                          <a:spcPct val="0"/>
                        </a:spcBef>
                        <a:spcAft>
                          <a:spcPct val="0"/>
                        </a:spcAft>
                        <a:buFont typeface="Arial"/>
                        <a:defRPr>
                          <a:solidFill>
                            <a:schemeClr val="tx1"/>
                          </a:solidFill>
                          <a:latin typeface="Arial"/>
                          <a:cs typeface="Arial"/>
                          <a:sym typeface="Arial"/>
                        </a:defRPr>
                      </a:lvl8pPr>
                      <a:lvl9pPr marL="3886200" indent="-228600" eaLnBrk="0" fontAlgn="base" hangingPunct="0">
                        <a:lnSpc>
                          <a:spcPct val="110000"/>
                        </a:lnSpc>
                        <a:spcBef>
                          <a:spcPct val="0"/>
                        </a:spcBef>
                        <a:spcAft>
                          <a:spcPct val="0"/>
                        </a:spcAft>
                        <a:buFont typeface="Arial"/>
                        <a:defRPr>
                          <a:solidFill>
                            <a:schemeClr val="tx1"/>
                          </a:solidFill>
                          <a:latin typeface="Arial"/>
                          <a:cs typeface="Arial"/>
                          <a:sym typeface="Arial"/>
                        </a:defRPr>
                      </a:lvl9pPr>
                    </a:lstStyle>
                    <a:p>
                      <a:pPr marL="0" marR="0" lvl="0" indent="0" algn="ctr" defTabSz="914400" rtl="0" eaLnBrk="1" latinLnBrk="1" hangingPunct="1">
                        <a:lnSpc>
                          <a:spcPct val="100000"/>
                        </a:lnSpc>
                        <a:spcBef>
                          <a:spcPct val="0"/>
                        </a:spcBef>
                        <a:spcAft>
                          <a:spcPct val="0"/>
                        </a:spcAft>
                        <a:buClrTx/>
                        <a:buFontTx/>
                        <a:buNone/>
                        <a:defRPr/>
                      </a:pPr>
                      <a:r>
                        <a:rPr kumimoji="0" lang="ko-KR" altLang="en-US" sz="1500" b="1" i="0" u="none" strike="noStrike" cap="none" normalizeH="0" baseline="0">
                          <a:solidFill>
                            <a:srgbClr val="000000"/>
                          </a:solidFill>
                          <a:effectLst/>
                          <a:latin typeface="맑은 고딕"/>
                          <a:ea typeface="맑은 고딕"/>
                          <a:cs typeface="Arial"/>
                        </a:rPr>
                        <a:t>팀원</a:t>
                      </a:r>
                      <a:endParaRPr kumimoji="0" lang="ko-KR" altLang="en-US" sz="1500" b="1" i="0" u="none" strike="noStrike" cap="none" normalizeH="0" baseline="0">
                        <a:solidFill>
                          <a:srgbClr val="000000"/>
                        </a:solidFill>
                        <a:latin typeface="맑은 고딕"/>
                        <a:ea typeface="맑은 고딕"/>
                        <a:cs typeface="Arial"/>
                      </a:endParaRPr>
                    </a:p>
                  </a:txBody>
                  <a:tcPr marL="68612" marR="68612" marT="34306" marB="34306" anchor="ctr" horzOverflow="overflow">
                    <a:lnL w="12700" cap="flat" cmpd="sng" algn="ctr">
                      <a:solidFill>
                        <a:schemeClr val="bg1"/>
                      </a:solidFill>
                      <a:prstDash val="solid"/>
                      <a:round/>
                      <a:headEnd w="med" len="med"/>
                      <a:tailEnd w="med" len="med"/>
                    </a:lnL>
                    <a:lnR w="12700" cap="flat" cmpd="sng" algn="ctr">
                      <a:solidFill>
                        <a:schemeClr val="bg1"/>
                      </a:solidFill>
                      <a:prstDash val="solid"/>
                      <a:round/>
                      <a:headEnd w="med" len="med"/>
                      <a:tailEnd w="med" len="med"/>
                    </a:lnR>
                    <a:lnT w="12700" cap="flat" cmpd="sng" algn="ctr">
                      <a:solidFill>
                        <a:schemeClr val="bg1"/>
                      </a:solidFill>
                      <a:prstDash val="solid"/>
                      <a:round/>
                      <a:headEnd w="med" len="med"/>
                      <a:tailEnd w="med" len="med"/>
                    </a:lnT>
                    <a:lnB w="12700" cap="flat" cmpd="sng" algn="ctr">
                      <a:solidFill>
                        <a:schemeClr val="bg1"/>
                      </a:solidFill>
                      <a:prstDash val="solid"/>
                      <a:round/>
                      <a:headEnd w="med" len="med"/>
                      <a:tailEnd w="med" len="med"/>
                    </a:lnB>
                    <a:lnTlToBr>
                      <a:noFill/>
                    </a:lnTlToBr>
                    <a:lnBlToTr>
                      <a:noFill/>
                    </a:lnBlToTr>
                    <a:solidFill>
                      <a:srgbClr val="E7F3F4"/>
                    </a:solidFill>
                  </a:tcPr>
                </a:tc>
                <a:tc>
                  <a:txBody>
                    <a:bodyPr/>
                    <a:lstStyle>
                      <a:lvl1pPr latinLnBrk="1">
                        <a:lnSpc>
                          <a:spcPct val="110000"/>
                        </a:lnSpc>
                        <a:buClr>
                          <a:schemeClr val="tx1"/>
                        </a:buClr>
                        <a:buFont typeface="Arial"/>
                        <a:defRPr sz="2800">
                          <a:solidFill>
                            <a:schemeClr val="tx1"/>
                          </a:solidFill>
                          <a:latin typeface="Arial"/>
                          <a:cs typeface="Arial"/>
                          <a:sym typeface="Arial"/>
                        </a:defRPr>
                      </a:lvl1pPr>
                      <a:lvl2pPr marL="742950" indent="-285750" latinLnBrk="1">
                        <a:lnSpc>
                          <a:spcPct val="110000"/>
                        </a:lnSpc>
                        <a:buFont typeface="Arial"/>
                        <a:defRPr sz="2400">
                          <a:solidFill>
                            <a:schemeClr val="tx1"/>
                          </a:solidFill>
                          <a:latin typeface="Arial"/>
                          <a:cs typeface="Arial"/>
                          <a:sym typeface="Arial"/>
                        </a:defRPr>
                      </a:lvl2pPr>
                      <a:lvl3pPr marL="1143000" indent="-228600" latinLnBrk="1">
                        <a:lnSpc>
                          <a:spcPct val="110000"/>
                        </a:lnSpc>
                        <a:buClr>
                          <a:schemeClr val="tx1"/>
                        </a:buClr>
                        <a:buFont typeface="Arial"/>
                        <a:defRPr sz="2000">
                          <a:solidFill>
                            <a:schemeClr val="tx1"/>
                          </a:solidFill>
                          <a:latin typeface="Arial"/>
                          <a:cs typeface="Arial"/>
                          <a:sym typeface="Arial"/>
                        </a:defRPr>
                      </a:lvl3pPr>
                      <a:lvl4pPr marL="1600200" indent="-228600" latinLnBrk="1">
                        <a:lnSpc>
                          <a:spcPct val="110000"/>
                        </a:lnSpc>
                        <a:buFont typeface="Arial"/>
                        <a:defRPr>
                          <a:solidFill>
                            <a:schemeClr val="tx1"/>
                          </a:solidFill>
                          <a:latin typeface="Arial"/>
                          <a:cs typeface="Arial"/>
                          <a:sym typeface="Arial"/>
                        </a:defRPr>
                      </a:lvl4pPr>
                      <a:lvl5pPr marL="2057400" indent="-228600" latinLnBrk="1">
                        <a:lnSpc>
                          <a:spcPct val="110000"/>
                        </a:lnSpc>
                        <a:buFont typeface="Arial"/>
                        <a:defRPr>
                          <a:solidFill>
                            <a:schemeClr val="tx1"/>
                          </a:solidFill>
                          <a:latin typeface="Arial"/>
                          <a:cs typeface="Arial"/>
                          <a:sym typeface="Arial"/>
                        </a:defRPr>
                      </a:lvl5pPr>
                      <a:lvl6pPr marL="2514600" indent="-228600" eaLnBrk="0" fontAlgn="base" hangingPunct="0">
                        <a:lnSpc>
                          <a:spcPct val="110000"/>
                        </a:lnSpc>
                        <a:spcBef>
                          <a:spcPct val="0"/>
                        </a:spcBef>
                        <a:spcAft>
                          <a:spcPct val="0"/>
                        </a:spcAft>
                        <a:buFont typeface="Arial"/>
                        <a:defRPr>
                          <a:solidFill>
                            <a:schemeClr val="tx1"/>
                          </a:solidFill>
                          <a:latin typeface="Arial"/>
                          <a:cs typeface="Arial"/>
                          <a:sym typeface="Arial"/>
                        </a:defRPr>
                      </a:lvl6pPr>
                      <a:lvl7pPr marL="2971800" indent="-228600" eaLnBrk="0" fontAlgn="base" hangingPunct="0">
                        <a:lnSpc>
                          <a:spcPct val="110000"/>
                        </a:lnSpc>
                        <a:spcBef>
                          <a:spcPct val="0"/>
                        </a:spcBef>
                        <a:spcAft>
                          <a:spcPct val="0"/>
                        </a:spcAft>
                        <a:buFont typeface="Arial"/>
                        <a:defRPr>
                          <a:solidFill>
                            <a:schemeClr val="tx1"/>
                          </a:solidFill>
                          <a:latin typeface="Arial"/>
                          <a:cs typeface="Arial"/>
                          <a:sym typeface="Arial"/>
                        </a:defRPr>
                      </a:lvl7pPr>
                      <a:lvl8pPr marL="3429000" indent="-228600" eaLnBrk="0" fontAlgn="base" hangingPunct="0">
                        <a:lnSpc>
                          <a:spcPct val="110000"/>
                        </a:lnSpc>
                        <a:spcBef>
                          <a:spcPct val="0"/>
                        </a:spcBef>
                        <a:spcAft>
                          <a:spcPct val="0"/>
                        </a:spcAft>
                        <a:buFont typeface="Arial"/>
                        <a:defRPr>
                          <a:solidFill>
                            <a:schemeClr val="tx1"/>
                          </a:solidFill>
                          <a:latin typeface="Arial"/>
                          <a:cs typeface="Arial"/>
                          <a:sym typeface="Arial"/>
                        </a:defRPr>
                      </a:lvl8pPr>
                      <a:lvl9pPr marL="3886200" indent="-228600" eaLnBrk="0" fontAlgn="base" hangingPunct="0">
                        <a:lnSpc>
                          <a:spcPct val="110000"/>
                        </a:lnSpc>
                        <a:spcBef>
                          <a:spcPct val="0"/>
                        </a:spcBef>
                        <a:spcAft>
                          <a:spcPct val="0"/>
                        </a:spcAft>
                        <a:buFont typeface="Arial"/>
                        <a:defRPr>
                          <a:solidFill>
                            <a:schemeClr val="tx1"/>
                          </a:solidFill>
                          <a:latin typeface="Arial"/>
                          <a:cs typeface="Arial"/>
                          <a:sym typeface="Arial"/>
                        </a:defRPr>
                      </a:lvl9pPr>
                    </a:lstStyle>
                    <a:p>
                      <a:pPr marL="0" marR="0" lvl="0" indent="0" algn="l" defTabSz="914400" rtl="0" eaLnBrk="1" latinLnBrk="1" hangingPunct="1">
                        <a:lnSpc>
                          <a:spcPct val="100000"/>
                        </a:lnSpc>
                        <a:spcBef>
                          <a:spcPct val="0"/>
                        </a:spcBef>
                        <a:spcAft>
                          <a:spcPct val="0"/>
                        </a:spcAft>
                        <a:buClrTx/>
                        <a:buFontTx/>
                        <a:buNone/>
                        <a:defRPr/>
                      </a:pPr>
                      <a:r>
                        <a:rPr kumimoji="0" lang="ko-KR" altLang="en-US" sz="1500" b="1" i="0" u="none" strike="noStrike" cap="none" normalizeH="0" baseline="0" dirty="0">
                          <a:solidFill>
                            <a:srgbClr val="000000"/>
                          </a:solidFill>
                          <a:effectLst/>
                          <a:latin typeface="맑은 고딕"/>
                          <a:ea typeface="맑은 고딕"/>
                          <a:cs typeface="Arial"/>
                        </a:rPr>
                        <a:t>▶ 프로젝트 발표 준비</a:t>
                      </a:r>
                    </a:p>
                    <a:p>
                      <a:pPr marL="0" marR="0" lvl="0" indent="0" algn="l" defTabSz="914400" rtl="0" eaLnBrk="1" latinLnBrk="1" hangingPunct="1">
                        <a:lnSpc>
                          <a:spcPct val="100000"/>
                        </a:lnSpc>
                        <a:spcBef>
                          <a:spcPct val="0"/>
                        </a:spcBef>
                        <a:spcAft>
                          <a:spcPct val="0"/>
                        </a:spcAft>
                        <a:buClrTx/>
                        <a:buFontTx/>
                        <a:buNone/>
                        <a:defRPr/>
                      </a:pPr>
                      <a:r>
                        <a:rPr kumimoji="0" lang="ko-KR" altLang="en-US" sz="1500" b="1" i="0" u="none" strike="noStrike" cap="none" normalizeH="0" baseline="0" dirty="0">
                          <a:solidFill>
                            <a:srgbClr val="000000"/>
                          </a:solidFill>
                          <a:effectLst/>
                          <a:latin typeface="맑은 고딕"/>
                          <a:ea typeface="맑은 고딕"/>
                          <a:cs typeface="Arial"/>
                        </a:rPr>
                        <a:t>▶ 논문 및 관련 기사 등 자료 조사</a:t>
                      </a:r>
                    </a:p>
                  </a:txBody>
                  <a:tcPr marL="68612" marR="68612" marT="34306" marB="34306" anchor="ctr" horzOverflow="overflow">
                    <a:lnL w="12700" cap="flat" cmpd="sng" algn="ctr">
                      <a:solidFill>
                        <a:schemeClr val="bg1"/>
                      </a:solidFill>
                      <a:prstDash val="solid"/>
                      <a:round/>
                      <a:headEnd w="med" len="med"/>
                      <a:tailEnd w="med" len="med"/>
                    </a:lnL>
                    <a:lnR w="12700" cap="flat" cmpd="sng" algn="ctr">
                      <a:solidFill>
                        <a:schemeClr val="bg1"/>
                      </a:solidFill>
                      <a:prstDash val="solid"/>
                      <a:round/>
                      <a:headEnd w="med" len="med"/>
                      <a:tailEnd w="med" len="med"/>
                    </a:lnR>
                    <a:lnT w="12700" cap="flat" cmpd="sng" algn="ctr">
                      <a:solidFill>
                        <a:schemeClr val="bg1"/>
                      </a:solidFill>
                      <a:prstDash val="solid"/>
                      <a:round/>
                      <a:headEnd w="med" len="med"/>
                      <a:tailEnd w="med" len="med"/>
                    </a:lnT>
                    <a:lnB w="12700" cap="flat" cmpd="sng" algn="ctr">
                      <a:solidFill>
                        <a:schemeClr val="bg1"/>
                      </a:solidFill>
                      <a:prstDash val="solid"/>
                      <a:round/>
                      <a:headEnd w="med" len="med"/>
                      <a:tailEnd w="med" len="med"/>
                    </a:lnB>
                    <a:lnTlToBr>
                      <a:noFill/>
                    </a:lnTlToBr>
                    <a:lnBlToTr>
                      <a:noFill/>
                    </a:lnBlToTr>
                    <a:solidFill>
                      <a:srgbClr val="E7F3F4"/>
                    </a:solidFill>
                  </a:tcPr>
                </a:tc>
                <a:extLst>
                  <a:ext uri="{0D108BD9-81ED-4DB2-BD59-A6C34878D82A}">
                    <a16:rowId xmlns:a16="http://schemas.microsoft.com/office/drawing/2014/main" val="10005"/>
                  </a:ext>
                </a:extLst>
              </a:tr>
            </a:tbl>
          </a:graphicData>
        </a:graphic>
      </p:graphicFrame>
      <p:grpSp>
        <p:nvGrpSpPr>
          <p:cNvPr id="5" name="그룹 4">
            <a:extLst>
              <a:ext uri="{FF2B5EF4-FFF2-40B4-BE49-F238E27FC236}">
                <a16:creationId xmlns:a16="http://schemas.microsoft.com/office/drawing/2014/main" id="{A92BAF0C-6098-489B-C389-0958C70CB11C}"/>
              </a:ext>
            </a:extLst>
          </p:cNvPr>
          <p:cNvGrpSpPr/>
          <p:nvPr/>
        </p:nvGrpSpPr>
        <p:grpSpPr>
          <a:xfrm>
            <a:off x="0" y="97410"/>
            <a:ext cx="2708350" cy="472185"/>
            <a:chOff x="0" y="97410"/>
            <a:chExt cx="2708350" cy="472185"/>
          </a:xfrm>
        </p:grpSpPr>
        <p:sp>
          <p:nvSpPr>
            <p:cNvPr id="6" name="TextBox 3">
              <a:extLst>
                <a:ext uri="{FF2B5EF4-FFF2-40B4-BE49-F238E27FC236}">
                  <a16:creationId xmlns:a16="http://schemas.microsoft.com/office/drawing/2014/main" id="{426EB6A3-8B42-65DF-EFD5-55C213D6213E}"/>
                </a:ext>
              </a:extLst>
            </p:cNvPr>
            <p:cNvSpPr txBox="1"/>
            <p:nvPr/>
          </p:nvSpPr>
          <p:spPr>
            <a:xfrm>
              <a:off x="104775" y="97410"/>
              <a:ext cx="2603575" cy="472185"/>
            </a:xfrm>
            <a:prstGeom prst="rect">
              <a:avLst/>
            </a:prstGeom>
          </p:spPr>
          <p:txBody>
            <a:bodyPr wrap="square">
              <a:spAutoFit/>
            </a:bodyPr>
            <a:lstStyle/>
            <a:p>
              <a:pPr marL="0" indent="0" algn="l" defTabSz="914400" rtl="0" eaLnBrk="1" latinLnBrk="1" hangingPunct="1">
                <a:lnSpc>
                  <a:spcPct val="100000"/>
                </a:lnSpc>
                <a:spcBef>
                  <a:spcPct val="0"/>
                </a:spcBef>
                <a:spcAft>
                  <a:spcPts val="0"/>
                </a:spcAft>
                <a:buNone/>
                <a:defRPr/>
              </a:pPr>
              <a:r>
                <a:rPr kumimoji="0" lang="ko-KR" altLang="en-US" sz="2500" b="1" i="0" u="none" strike="noStrike" kern="1200" cap="none" spc="0" normalizeH="0" baseline="0" dirty="0">
                  <a:ln w="9525">
                    <a:solidFill>
                      <a:srgbClr val="D9D9D9"/>
                    </a:solidFill>
                  </a:ln>
                  <a:solidFill>
                    <a:schemeClr val="lt1"/>
                  </a:solidFill>
                  <a:latin typeface="맑은 고딕"/>
                  <a:ea typeface="맑은 고딕"/>
                </a:rPr>
                <a:t>팀 구성 및 역할</a:t>
              </a:r>
            </a:p>
          </p:txBody>
        </p:sp>
        <p:sp>
          <p:nvSpPr>
            <p:cNvPr id="7" name="직사각형 4">
              <a:extLst>
                <a:ext uri="{FF2B5EF4-FFF2-40B4-BE49-F238E27FC236}">
                  <a16:creationId xmlns:a16="http://schemas.microsoft.com/office/drawing/2014/main" id="{AB850123-D13F-47D5-786D-3E6451FBF762}"/>
                </a:ext>
              </a:extLst>
            </p:cNvPr>
            <p:cNvSpPr/>
            <p:nvPr/>
          </p:nvSpPr>
          <p:spPr>
            <a:xfrm>
              <a:off x="0" y="116461"/>
              <a:ext cx="101357" cy="429871"/>
            </a:xfrm>
            <a:prstGeom prst="rect">
              <a:avLst/>
            </a:prstGeom>
            <a:solidFill>
              <a:srgbClr val="FF843A">
                <a:alpha val="100000"/>
              </a:srgbClr>
            </a:solidFill>
            <a:ln w="19050" cap="flat" cmpd="sng" algn="ctr">
              <a:noFill/>
              <a:prstDash val="solid"/>
              <a:headEnd w="med" len="med"/>
              <a:tailEnd w="med" len="med"/>
            </a:ln>
          </p:spPr>
          <p:txBody>
            <a:bodyPr anchor="ctr"/>
            <a:lstStyle/>
            <a:p>
              <a:pPr marL="0" indent="0" algn="ctr" defTabSz="914400" rtl="0" eaLnBrk="1" latinLnBrk="1" hangingPunct="1">
                <a:lnSpc>
                  <a:spcPct val="100000"/>
                </a:lnSpc>
                <a:spcBef>
                  <a:spcPct val="0"/>
                </a:spcBef>
                <a:spcAft>
                  <a:spcPts val="0"/>
                </a:spcAft>
                <a:buNone/>
                <a:defRPr/>
              </a:pPr>
              <a:endParaRPr kumimoji="0" lang="en-US" altLang="ko-KR" sz="2100" b="0" i="0" u="none" strike="noStrike" kern="1200" cap="none" spc="0" normalizeH="0" baseline="0">
                <a:solidFill>
                  <a:srgbClr val="FFFFFF"/>
                </a:solidFill>
                <a:latin typeface="Calibri"/>
                <a:ea typeface="맑은 고딕"/>
                <a:cs typeface="Calibri"/>
              </a:endParaRPr>
            </a:p>
          </p:txBody>
        </p:sp>
      </p:grpSp>
    </p:spTree>
  </p:cSld>
  <p:clrMapOvr>
    <a:masterClrMapping/>
  </p:clrMapOvr>
  <mc:AlternateContent xmlns:mc="http://schemas.openxmlformats.org/markup-compatibility/2006" xmlns:p14="http://schemas.microsoft.com/office/powerpoint/2010/main">
    <mc:Choice Requires="p14">
      <p:transition/>
    </mc:Choice>
    <mc:Fallback xmlns="" xmlns:c="http://schemas.openxmlformats.org/drawingml/2006/chart" xmlns:dgm="http://schemas.openxmlformats.org/drawingml/2006/diagram" xmlns:dsp="http://schemas.microsoft.com/office/drawing/2008/diagram">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grpSp>
        <p:nvGrpSpPr>
          <p:cNvPr id="9362" name="그룹 9361"/>
          <p:cNvGrpSpPr/>
          <p:nvPr/>
        </p:nvGrpSpPr>
        <p:grpSpPr>
          <a:xfrm>
            <a:off x="0" y="97410"/>
            <a:ext cx="2708350" cy="472185"/>
            <a:chOff x="0" y="97410"/>
            <a:chExt cx="2708350" cy="472185"/>
          </a:xfrm>
        </p:grpSpPr>
        <p:sp>
          <p:nvSpPr>
            <p:cNvPr id="9355" name="TextBox 3"/>
            <p:cNvSpPr txBox="1"/>
            <p:nvPr/>
          </p:nvSpPr>
          <p:spPr>
            <a:xfrm>
              <a:off x="104775" y="97410"/>
              <a:ext cx="2603575" cy="472185"/>
            </a:xfrm>
            <a:prstGeom prst="rect">
              <a:avLst/>
            </a:prstGeom>
          </p:spPr>
          <p:txBody>
            <a:bodyPr wrap="square">
              <a:spAutoFit/>
            </a:bodyPr>
            <a:lstStyle/>
            <a:p>
              <a:pPr marL="0" indent="0" algn="l" defTabSz="914400" rtl="0" eaLnBrk="1" latinLnBrk="1" hangingPunct="1">
                <a:lnSpc>
                  <a:spcPct val="100000"/>
                </a:lnSpc>
                <a:spcBef>
                  <a:spcPct val="0"/>
                </a:spcBef>
                <a:spcAft>
                  <a:spcPts val="0"/>
                </a:spcAft>
                <a:buNone/>
                <a:defRPr/>
              </a:pPr>
              <a:r>
                <a:rPr kumimoji="0" lang="ko-KR" altLang="en-US" sz="2500" b="1" i="0" u="none" strike="noStrike" kern="1200" cap="none" spc="0" normalizeH="0" baseline="0" dirty="0">
                  <a:ln w="9525">
                    <a:solidFill>
                      <a:srgbClr val="D9D9D9"/>
                    </a:solidFill>
                  </a:ln>
                  <a:solidFill>
                    <a:schemeClr val="lt1"/>
                  </a:solidFill>
                  <a:latin typeface="맑은 고딕"/>
                  <a:ea typeface="맑은 고딕"/>
                </a:rPr>
                <a:t>팀 구성 및 역할</a:t>
              </a:r>
            </a:p>
          </p:txBody>
        </p:sp>
        <p:sp>
          <p:nvSpPr>
            <p:cNvPr id="9356" name="직사각형 4"/>
            <p:cNvSpPr/>
            <p:nvPr/>
          </p:nvSpPr>
          <p:spPr>
            <a:xfrm>
              <a:off x="0" y="116461"/>
              <a:ext cx="101357" cy="429871"/>
            </a:xfrm>
            <a:prstGeom prst="rect">
              <a:avLst/>
            </a:prstGeom>
            <a:solidFill>
              <a:srgbClr val="FF843A">
                <a:alpha val="100000"/>
              </a:srgbClr>
            </a:solidFill>
            <a:ln w="19050" cap="flat" cmpd="sng" algn="ctr">
              <a:noFill/>
              <a:prstDash val="solid"/>
              <a:headEnd w="med" len="med"/>
              <a:tailEnd w="med" len="med"/>
            </a:ln>
          </p:spPr>
          <p:txBody>
            <a:bodyPr anchor="ctr"/>
            <a:lstStyle/>
            <a:p>
              <a:pPr marL="0" indent="0" algn="ctr" defTabSz="914400" rtl="0" eaLnBrk="1" latinLnBrk="1" hangingPunct="1">
                <a:lnSpc>
                  <a:spcPct val="100000"/>
                </a:lnSpc>
                <a:spcBef>
                  <a:spcPct val="0"/>
                </a:spcBef>
                <a:spcAft>
                  <a:spcPts val="0"/>
                </a:spcAft>
                <a:buNone/>
                <a:defRPr/>
              </a:pPr>
              <a:endParaRPr kumimoji="0" lang="en-US" altLang="ko-KR" sz="2100" b="0" i="0" u="none" strike="noStrike" kern="1200" cap="none" spc="0" normalizeH="0" baseline="0">
                <a:solidFill>
                  <a:srgbClr val="FFFFFF"/>
                </a:solidFill>
                <a:latin typeface="Calibri"/>
                <a:ea typeface="맑은 고딕"/>
                <a:cs typeface="Calibri"/>
              </a:endParaRPr>
            </a:p>
          </p:txBody>
        </p:sp>
      </p:grpSp>
      <p:sp>
        <p:nvSpPr>
          <p:cNvPr id="9358" name="TextBox 11267"/>
          <p:cNvSpPr txBox="1"/>
          <p:nvPr/>
        </p:nvSpPr>
        <p:spPr>
          <a:xfrm>
            <a:off x="311071" y="858696"/>
            <a:ext cx="11564441" cy="5761540"/>
          </a:xfrm>
          <a:prstGeom prst="rect">
            <a:avLst/>
          </a:prstGeom>
          <a:solidFill>
            <a:srgbClr val="FFFFFF">
              <a:alpha val="84710"/>
            </a:srgbClr>
          </a:solidFill>
          <a:ln w="19089" cap="flat" cmpd="sng" algn="ctr">
            <a:solidFill>
              <a:srgbClr val="FFFFFF">
                <a:alpha val="100000"/>
              </a:srgbClr>
            </a:solidFill>
            <a:prstDash val="solid"/>
            <a:round/>
            <a:headEnd w="med" len="med"/>
            <a:tailEnd w="med" len="med"/>
          </a:ln>
        </p:spPr>
        <p:txBody>
          <a:bodyPr vert="horz" wrap="none" lIns="91440" tIns="45720" rIns="91440" bIns="45720" anchor="t">
            <a:noAutofit/>
          </a:bodyPr>
          <a:lstStyle/>
          <a:p>
            <a:pPr marL="0" lvl="0" indent="0" algn="l" defTabSz="914400" rtl="0" eaLnBrk="1" latinLnBrk="1" hangingPunct="1">
              <a:lnSpc>
                <a:spcPct val="100000"/>
              </a:lnSpc>
              <a:spcBef>
                <a:spcPct val="30000"/>
              </a:spcBef>
              <a:spcAft>
                <a:spcPct val="0"/>
              </a:spcAft>
              <a:buNone/>
              <a:defRPr/>
            </a:pPr>
            <a:endParaRPr kumimoji="1" lang="ko-KR" altLang="en-US" sz="1200" b="0" i="0" u="none" strike="noStrike" kern="1200" cap="none" spc="0" normalizeH="0" baseline="0">
              <a:solidFill>
                <a:srgbClr val="000000"/>
              </a:solidFill>
              <a:latin typeface="Calibri"/>
              <a:ea typeface="Calibri"/>
            </a:endParaRPr>
          </a:p>
        </p:txBody>
      </p:sp>
      <p:graphicFrame>
        <p:nvGraphicFramePr>
          <p:cNvPr id="9360" name="표 58"/>
          <p:cNvGraphicFramePr>
            <a:graphicFrameLocks noGrp="1"/>
          </p:cNvGraphicFramePr>
          <p:nvPr/>
        </p:nvGraphicFramePr>
        <p:xfrm>
          <a:off x="475513" y="1194575"/>
          <a:ext cx="11236211" cy="5113913"/>
        </p:xfrm>
        <a:graphic>
          <a:graphicData uri="http://schemas.openxmlformats.org/drawingml/2006/table">
            <a:tbl>
              <a:tblPr firstRow="1" bandRow="1"/>
              <a:tblGrid>
                <a:gridCol w="2416190">
                  <a:extLst>
                    <a:ext uri="{9D8B030D-6E8A-4147-A177-3AD203B41FA5}">
                      <a16:colId xmlns:a16="http://schemas.microsoft.com/office/drawing/2014/main" val="20000"/>
                    </a:ext>
                  </a:extLst>
                </a:gridCol>
                <a:gridCol w="2729484">
                  <a:extLst>
                    <a:ext uri="{9D8B030D-6E8A-4147-A177-3AD203B41FA5}">
                      <a16:colId xmlns:a16="http://schemas.microsoft.com/office/drawing/2014/main" val="20001"/>
                    </a:ext>
                  </a:extLst>
                </a:gridCol>
                <a:gridCol w="4725119">
                  <a:extLst>
                    <a:ext uri="{9D8B030D-6E8A-4147-A177-3AD203B41FA5}">
                      <a16:colId xmlns:a16="http://schemas.microsoft.com/office/drawing/2014/main" val="20002"/>
                    </a:ext>
                  </a:extLst>
                </a:gridCol>
                <a:gridCol w="1365418">
                  <a:extLst>
                    <a:ext uri="{9D8B030D-6E8A-4147-A177-3AD203B41FA5}">
                      <a16:colId xmlns:a16="http://schemas.microsoft.com/office/drawing/2014/main" val="20003"/>
                    </a:ext>
                  </a:extLst>
                </a:gridCol>
              </a:tblGrid>
              <a:tr h="361673">
                <a:tc>
                  <a:txBody>
                    <a:bodyPr/>
                    <a:lstStyle>
                      <a:lvl1pPr latinLnBrk="1">
                        <a:lnSpc>
                          <a:spcPct val="110000"/>
                        </a:lnSpc>
                        <a:buClr>
                          <a:schemeClr val="tx1"/>
                        </a:buClr>
                        <a:buFont typeface="Arial"/>
                        <a:defRPr sz="2800">
                          <a:solidFill>
                            <a:schemeClr val="tx1"/>
                          </a:solidFill>
                          <a:latin typeface="Arial"/>
                          <a:cs typeface="Arial"/>
                          <a:sym typeface="Arial"/>
                        </a:defRPr>
                      </a:lvl1pPr>
                      <a:lvl2pPr marL="742950" indent="-285750" latinLnBrk="1">
                        <a:lnSpc>
                          <a:spcPct val="110000"/>
                        </a:lnSpc>
                        <a:buFont typeface="Arial"/>
                        <a:defRPr sz="2400">
                          <a:solidFill>
                            <a:schemeClr val="tx1"/>
                          </a:solidFill>
                          <a:latin typeface="Arial"/>
                          <a:cs typeface="Arial"/>
                          <a:sym typeface="Arial"/>
                        </a:defRPr>
                      </a:lvl2pPr>
                      <a:lvl3pPr marL="1143000" indent="-228600" latinLnBrk="1">
                        <a:lnSpc>
                          <a:spcPct val="110000"/>
                        </a:lnSpc>
                        <a:buClr>
                          <a:schemeClr val="tx1"/>
                        </a:buClr>
                        <a:buFont typeface="Arial"/>
                        <a:defRPr sz="2000">
                          <a:solidFill>
                            <a:schemeClr val="tx1"/>
                          </a:solidFill>
                          <a:latin typeface="Arial"/>
                          <a:cs typeface="Arial"/>
                          <a:sym typeface="Arial"/>
                        </a:defRPr>
                      </a:lvl3pPr>
                      <a:lvl4pPr marL="1600200" indent="-228600" latinLnBrk="1">
                        <a:lnSpc>
                          <a:spcPct val="110000"/>
                        </a:lnSpc>
                        <a:buFont typeface="Arial"/>
                        <a:defRPr>
                          <a:solidFill>
                            <a:schemeClr val="tx1"/>
                          </a:solidFill>
                          <a:latin typeface="Arial"/>
                          <a:cs typeface="Arial"/>
                          <a:sym typeface="Arial"/>
                        </a:defRPr>
                      </a:lvl4pPr>
                      <a:lvl5pPr marL="2057400" indent="-228600" latinLnBrk="1">
                        <a:lnSpc>
                          <a:spcPct val="110000"/>
                        </a:lnSpc>
                        <a:buFont typeface="Arial"/>
                        <a:defRPr>
                          <a:solidFill>
                            <a:schemeClr val="tx1"/>
                          </a:solidFill>
                          <a:latin typeface="Arial"/>
                          <a:cs typeface="Arial"/>
                          <a:sym typeface="Arial"/>
                        </a:defRPr>
                      </a:lvl5pPr>
                      <a:lvl6pPr marL="2514600" indent="-228600" eaLnBrk="0" fontAlgn="base" hangingPunct="0">
                        <a:lnSpc>
                          <a:spcPct val="110000"/>
                        </a:lnSpc>
                        <a:spcBef>
                          <a:spcPct val="0"/>
                        </a:spcBef>
                        <a:spcAft>
                          <a:spcPct val="0"/>
                        </a:spcAft>
                        <a:buFont typeface="Arial"/>
                        <a:defRPr>
                          <a:solidFill>
                            <a:schemeClr val="tx1"/>
                          </a:solidFill>
                          <a:latin typeface="Arial"/>
                          <a:cs typeface="Arial"/>
                          <a:sym typeface="Arial"/>
                        </a:defRPr>
                      </a:lvl6pPr>
                      <a:lvl7pPr marL="2971800" indent="-228600" eaLnBrk="0" fontAlgn="base" hangingPunct="0">
                        <a:lnSpc>
                          <a:spcPct val="110000"/>
                        </a:lnSpc>
                        <a:spcBef>
                          <a:spcPct val="0"/>
                        </a:spcBef>
                        <a:spcAft>
                          <a:spcPct val="0"/>
                        </a:spcAft>
                        <a:buFont typeface="Arial"/>
                        <a:defRPr>
                          <a:solidFill>
                            <a:schemeClr val="tx1"/>
                          </a:solidFill>
                          <a:latin typeface="Arial"/>
                          <a:cs typeface="Arial"/>
                          <a:sym typeface="Arial"/>
                        </a:defRPr>
                      </a:lvl7pPr>
                      <a:lvl8pPr marL="3429000" indent="-228600" eaLnBrk="0" fontAlgn="base" hangingPunct="0">
                        <a:lnSpc>
                          <a:spcPct val="110000"/>
                        </a:lnSpc>
                        <a:spcBef>
                          <a:spcPct val="0"/>
                        </a:spcBef>
                        <a:spcAft>
                          <a:spcPct val="0"/>
                        </a:spcAft>
                        <a:buFont typeface="Arial"/>
                        <a:defRPr>
                          <a:solidFill>
                            <a:schemeClr val="tx1"/>
                          </a:solidFill>
                          <a:latin typeface="Arial"/>
                          <a:cs typeface="Arial"/>
                          <a:sym typeface="Arial"/>
                        </a:defRPr>
                      </a:lvl8pPr>
                      <a:lvl9pPr marL="3886200" indent="-228600" eaLnBrk="0" fontAlgn="base" hangingPunct="0">
                        <a:lnSpc>
                          <a:spcPct val="110000"/>
                        </a:lnSpc>
                        <a:spcBef>
                          <a:spcPct val="0"/>
                        </a:spcBef>
                        <a:spcAft>
                          <a:spcPct val="0"/>
                        </a:spcAft>
                        <a:buFont typeface="Arial"/>
                        <a:defRPr>
                          <a:solidFill>
                            <a:schemeClr val="tx1"/>
                          </a:solidFill>
                          <a:latin typeface="Arial"/>
                          <a:cs typeface="Arial"/>
                          <a:sym typeface="Arial"/>
                        </a:defRPr>
                      </a:lvl9pPr>
                    </a:lstStyle>
                    <a:p>
                      <a:pPr marL="0" marR="0" lvl="0" indent="0" algn="ctr" defTabSz="914400" rtl="0" eaLnBrk="1" latinLnBrk="1" hangingPunct="1">
                        <a:lnSpc>
                          <a:spcPct val="100000"/>
                        </a:lnSpc>
                        <a:spcBef>
                          <a:spcPct val="0"/>
                        </a:spcBef>
                        <a:spcAft>
                          <a:spcPct val="0"/>
                        </a:spcAft>
                        <a:buClrTx/>
                        <a:buFontTx/>
                        <a:buNone/>
                        <a:defRPr/>
                      </a:pPr>
                      <a:r>
                        <a:rPr kumimoji="0" lang="ko-KR" altLang="en-US" sz="1600" b="1" i="0" u="none" strike="noStrike" cap="none" normalizeH="0" baseline="0">
                          <a:solidFill>
                            <a:srgbClr val="FFFFFF"/>
                          </a:solidFill>
                          <a:effectLst>
                            <a:outerShdw blurRad="76200" dist="76200" dir="2700000" algn="ctr" rotWithShape="0">
                              <a:srgbClr val="000000">
                                <a:alpha val="50000"/>
                              </a:srgbClr>
                            </a:outerShdw>
                          </a:effectLst>
                          <a:latin typeface="맑은 고딕"/>
                          <a:ea typeface="맑은 고딕"/>
                          <a:cs typeface="Arial"/>
                        </a:rPr>
                        <a:t>구분</a:t>
                      </a:r>
                    </a:p>
                  </a:txBody>
                  <a:tcPr marL="68612" marR="68612" marT="34306" marB="34306" anchor="ctr" horzOverflow="overflow">
                    <a:lnL w="12700" cap="flat" cmpd="sng" algn="ctr">
                      <a:solidFill>
                        <a:schemeClr val="bg1"/>
                      </a:solidFill>
                      <a:prstDash val="solid"/>
                      <a:round/>
                      <a:headEnd w="med" len="med"/>
                      <a:tailEnd w="med" len="med"/>
                    </a:lnL>
                    <a:lnR w="12700" cap="flat" cmpd="sng" algn="ctr">
                      <a:solidFill>
                        <a:schemeClr val="bg1"/>
                      </a:solidFill>
                      <a:prstDash val="solid"/>
                      <a:round/>
                      <a:headEnd w="med" len="med"/>
                      <a:tailEnd w="med" len="med"/>
                    </a:lnR>
                    <a:lnT w="12700" cap="flat" cmpd="sng" algn="ctr">
                      <a:solidFill>
                        <a:schemeClr val="bg1"/>
                      </a:solidFill>
                      <a:prstDash val="solid"/>
                      <a:round/>
                      <a:headEnd w="med" len="med"/>
                      <a:tailEnd w="med" len="med"/>
                    </a:lnT>
                    <a:lnB w="38100" cap="flat" cmpd="sng" algn="ctr">
                      <a:solidFill>
                        <a:schemeClr val="bg1"/>
                      </a:solidFill>
                      <a:prstDash val="solid"/>
                      <a:round/>
                      <a:headEnd w="med" len="med"/>
                      <a:tailEnd w="med" len="med"/>
                    </a:lnB>
                    <a:lnTlToBr>
                      <a:noFill/>
                    </a:lnTlToBr>
                    <a:lnBlToTr>
                      <a:noFill/>
                    </a:lnBlToTr>
                    <a:solidFill>
                      <a:srgbClr val="FFB689"/>
                    </a:solidFill>
                  </a:tcPr>
                </a:tc>
                <a:tc>
                  <a:txBody>
                    <a:bodyPr/>
                    <a:lstStyle>
                      <a:lvl1pPr latinLnBrk="1">
                        <a:lnSpc>
                          <a:spcPct val="110000"/>
                        </a:lnSpc>
                        <a:buClr>
                          <a:schemeClr val="tx1"/>
                        </a:buClr>
                        <a:buFont typeface="Arial"/>
                        <a:defRPr sz="2800">
                          <a:solidFill>
                            <a:schemeClr val="tx1"/>
                          </a:solidFill>
                          <a:latin typeface="Arial"/>
                          <a:cs typeface="Arial"/>
                          <a:sym typeface="Arial"/>
                        </a:defRPr>
                      </a:lvl1pPr>
                      <a:lvl2pPr marL="742950" indent="-285750" latinLnBrk="1">
                        <a:lnSpc>
                          <a:spcPct val="110000"/>
                        </a:lnSpc>
                        <a:buFont typeface="Arial"/>
                        <a:defRPr sz="2400">
                          <a:solidFill>
                            <a:schemeClr val="tx1"/>
                          </a:solidFill>
                          <a:latin typeface="Arial"/>
                          <a:cs typeface="Arial"/>
                          <a:sym typeface="Arial"/>
                        </a:defRPr>
                      </a:lvl2pPr>
                      <a:lvl3pPr marL="1143000" indent="-228600" latinLnBrk="1">
                        <a:lnSpc>
                          <a:spcPct val="110000"/>
                        </a:lnSpc>
                        <a:buClr>
                          <a:schemeClr val="tx1"/>
                        </a:buClr>
                        <a:buFont typeface="Arial"/>
                        <a:defRPr sz="2000">
                          <a:solidFill>
                            <a:schemeClr val="tx1"/>
                          </a:solidFill>
                          <a:latin typeface="Arial"/>
                          <a:cs typeface="Arial"/>
                          <a:sym typeface="Arial"/>
                        </a:defRPr>
                      </a:lvl3pPr>
                      <a:lvl4pPr marL="1600200" indent="-228600" latinLnBrk="1">
                        <a:lnSpc>
                          <a:spcPct val="110000"/>
                        </a:lnSpc>
                        <a:buFont typeface="Arial"/>
                        <a:defRPr>
                          <a:solidFill>
                            <a:schemeClr val="tx1"/>
                          </a:solidFill>
                          <a:latin typeface="Arial"/>
                          <a:cs typeface="Arial"/>
                          <a:sym typeface="Arial"/>
                        </a:defRPr>
                      </a:lvl4pPr>
                      <a:lvl5pPr marL="2057400" indent="-228600" latinLnBrk="1">
                        <a:lnSpc>
                          <a:spcPct val="110000"/>
                        </a:lnSpc>
                        <a:buFont typeface="Arial"/>
                        <a:defRPr>
                          <a:solidFill>
                            <a:schemeClr val="tx1"/>
                          </a:solidFill>
                          <a:latin typeface="Arial"/>
                          <a:cs typeface="Arial"/>
                          <a:sym typeface="Arial"/>
                        </a:defRPr>
                      </a:lvl5pPr>
                      <a:lvl6pPr marL="2514600" indent="-228600" eaLnBrk="0" fontAlgn="base" hangingPunct="0">
                        <a:lnSpc>
                          <a:spcPct val="110000"/>
                        </a:lnSpc>
                        <a:spcBef>
                          <a:spcPct val="0"/>
                        </a:spcBef>
                        <a:spcAft>
                          <a:spcPct val="0"/>
                        </a:spcAft>
                        <a:buFont typeface="Arial"/>
                        <a:defRPr>
                          <a:solidFill>
                            <a:schemeClr val="tx1"/>
                          </a:solidFill>
                          <a:latin typeface="Arial"/>
                          <a:cs typeface="Arial"/>
                          <a:sym typeface="Arial"/>
                        </a:defRPr>
                      </a:lvl6pPr>
                      <a:lvl7pPr marL="2971800" indent="-228600" eaLnBrk="0" fontAlgn="base" hangingPunct="0">
                        <a:lnSpc>
                          <a:spcPct val="110000"/>
                        </a:lnSpc>
                        <a:spcBef>
                          <a:spcPct val="0"/>
                        </a:spcBef>
                        <a:spcAft>
                          <a:spcPct val="0"/>
                        </a:spcAft>
                        <a:buFont typeface="Arial"/>
                        <a:defRPr>
                          <a:solidFill>
                            <a:schemeClr val="tx1"/>
                          </a:solidFill>
                          <a:latin typeface="Arial"/>
                          <a:cs typeface="Arial"/>
                          <a:sym typeface="Arial"/>
                        </a:defRPr>
                      </a:lvl7pPr>
                      <a:lvl8pPr marL="3429000" indent="-228600" eaLnBrk="0" fontAlgn="base" hangingPunct="0">
                        <a:lnSpc>
                          <a:spcPct val="110000"/>
                        </a:lnSpc>
                        <a:spcBef>
                          <a:spcPct val="0"/>
                        </a:spcBef>
                        <a:spcAft>
                          <a:spcPct val="0"/>
                        </a:spcAft>
                        <a:buFont typeface="Arial"/>
                        <a:defRPr>
                          <a:solidFill>
                            <a:schemeClr val="tx1"/>
                          </a:solidFill>
                          <a:latin typeface="Arial"/>
                          <a:cs typeface="Arial"/>
                          <a:sym typeface="Arial"/>
                        </a:defRPr>
                      </a:lvl8pPr>
                      <a:lvl9pPr marL="3886200" indent="-228600" eaLnBrk="0" fontAlgn="base" hangingPunct="0">
                        <a:lnSpc>
                          <a:spcPct val="110000"/>
                        </a:lnSpc>
                        <a:spcBef>
                          <a:spcPct val="0"/>
                        </a:spcBef>
                        <a:spcAft>
                          <a:spcPct val="0"/>
                        </a:spcAft>
                        <a:buFont typeface="Arial"/>
                        <a:defRPr>
                          <a:solidFill>
                            <a:schemeClr val="tx1"/>
                          </a:solidFill>
                          <a:latin typeface="Arial"/>
                          <a:cs typeface="Arial"/>
                          <a:sym typeface="Arial"/>
                        </a:defRPr>
                      </a:lvl9pPr>
                    </a:lstStyle>
                    <a:p>
                      <a:pPr marL="0" marR="0" lvl="0" indent="0" algn="ctr" defTabSz="914400" rtl="0" eaLnBrk="1" latinLnBrk="1" hangingPunct="1">
                        <a:lnSpc>
                          <a:spcPct val="100000"/>
                        </a:lnSpc>
                        <a:spcBef>
                          <a:spcPct val="0"/>
                        </a:spcBef>
                        <a:spcAft>
                          <a:spcPct val="0"/>
                        </a:spcAft>
                        <a:buClrTx/>
                        <a:buFontTx/>
                        <a:buNone/>
                        <a:defRPr/>
                      </a:pPr>
                      <a:r>
                        <a:rPr kumimoji="0" lang="ko-KR" altLang="en-US" sz="1600" b="1" i="0" u="none" strike="noStrike" cap="none" normalizeH="0" baseline="0">
                          <a:solidFill>
                            <a:srgbClr val="FFFFFF"/>
                          </a:solidFill>
                          <a:effectLst>
                            <a:outerShdw blurRad="76200" dist="76200" dir="2700000" algn="ctr" rotWithShape="0">
                              <a:srgbClr val="000000">
                                <a:alpha val="50000"/>
                              </a:srgbClr>
                            </a:outerShdw>
                          </a:effectLst>
                          <a:latin typeface="맑은 고딕"/>
                          <a:ea typeface="맑은 고딕"/>
                          <a:cs typeface="Arial"/>
                        </a:rPr>
                        <a:t>기간</a:t>
                      </a:r>
                    </a:p>
                  </a:txBody>
                  <a:tcPr marL="68612" marR="68612" marT="34306" marB="34306" anchor="ctr" horzOverflow="overflow">
                    <a:lnL w="12700" cap="flat" cmpd="sng" algn="ctr">
                      <a:solidFill>
                        <a:schemeClr val="bg1"/>
                      </a:solidFill>
                      <a:prstDash val="solid"/>
                      <a:round/>
                      <a:headEnd w="med" len="med"/>
                      <a:tailEnd w="med" len="med"/>
                    </a:lnL>
                    <a:lnR w="12700" cap="flat" cmpd="sng" algn="ctr">
                      <a:solidFill>
                        <a:schemeClr val="bg1"/>
                      </a:solidFill>
                      <a:prstDash val="solid"/>
                      <a:round/>
                      <a:headEnd w="med" len="med"/>
                      <a:tailEnd w="med" len="med"/>
                    </a:lnR>
                    <a:lnT w="12700" cap="flat" cmpd="sng" algn="ctr">
                      <a:solidFill>
                        <a:schemeClr val="bg1"/>
                      </a:solidFill>
                      <a:prstDash val="solid"/>
                      <a:round/>
                      <a:headEnd w="med" len="med"/>
                      <a:tailEnd w="med" len="med"/>
                    </a:lnT>
                    <a:lnB w="38100" cap="flat" cmpd="sng" algn="ctr">
                      <a:solidFill>
                        <a:schemeClr val="bg1"/>
                      </a:solidFill>
                      <a:prstDash val="solid"/>
                      <a:round/>
                      <a:headEnd w="med" len="med"/>
                      <a:tailEnd w="med" len="med"/>
                    </a:lnB>
                    <a:lnTlToBr>
                      <a:noFill/>
                    </a:lnTlToBr>
                    <a:lnBlToTr>
                      <a:noFill/>
                    </a:lnBlToTr>
                    <a:solidFill>
                      <a:srgbClr val="FFB689"/>
                    </a:solidFill>
                  </a:tcPr>
                </a:tc>
                <a:tc>
                  <a:txBody>
                    <a:bodyPr/>
                    <a:lstStyle>
                      <a:lvl1pPr latinLnBrk="1">
                        <a:lnSpc>
                          <a:spcPct val="110000"/>
                        </a:lnSpc>
                        <a:buClr>
                          <a:schemeClr val="tx1"/>
                        </a:buClr>
                        <a:buFont typeface="Arial"/>
                        <a:defRPr sz="2800">
                          <a:solidFill>
                            <a:schemeClr val="tx1"/>
                          </a:solidFill>
                          <a:latin typeface="Arial"/>
                          <a:cs typeface="Arial"/>
                          <a:sym typeface="Arial"/>
                        </a:defRPr>
                      </a:lvl1pPr>
                      <a:lvl2pPr marL="742950" indent="-285750" latinLnBrk="1">
                        <a:lnSpc>
                          <a:spcPct val="110000"/>
                        </a:lnSpc>
                        <a:buFont typeface="Arial"/>
                        <a:defRPr sz="2400">
                          <a:solidFill>
                            <a:schemeClr val="tx1"/>
                          </a:solidFill>
                          <a:latin typeface="Arial"/>
                          <a:cs typeface="Arial"/>
                          <a:sym typeface="Arial"/>
                        </a:defRPr>
                      </a:lvl2pPr>
                      <a:lvl3pPr marL="1143000" indent="-228600" latinLnBrk="1">
                        <a:lnSpc>
                          <a:spcPct val="110000"/>
                        </a:lnSpc>
                        <a:buClr>
                          <a:schemeClr val="tx1"/>
                        </a:buClr>
                        <a:buFont typeface="Arial"/>
                        <a:defRPr sz="2000">
                          <a:solidFill>
                            <a:schemeClr val="tx1"/>
                          </a:solidFill>
                          <a:latin typeface="Arial"/>
                          <a:cs typeface="Arial"/>
                          <a:sym typeface="Arial"/>
                        </a:defRPr>
                      </a:lvl3pPr>
                      <a:lvl4pPr marL="1600200" indent="-228600" latinLnBrk="1">
                        <a:lnSpc>
                          <a:spcPct val="110000"/>
                        </a:lnSpc>
                        <a:buFont typeface="Arial"/>
                        <a:defRPr>
                          <a:solidFill>
                            <a:schemeClr val="tx1"/>
                          </a:solidFill>
                          <a:latin typeface="Arial"/>
                          <a:cs typeface="Arial"/>
                          <a:sym typeface="Arial"/>
                        </a:defRPr>
                      </a:lvl4pPr>
                      <a:lvl5pPr marL="2057400" indent="-228600" latinLnBrk="1">
                        <a:lnSpc>
                          <a:spcPct val="110000"/>
                        </a:lnSpc>
                        <a:buFont typeface="Arial"/>
                        <a:defRPr>
                          <a:solidFill>
                            <a:schemeClr val="tx1"/>
                          </a:solidFill>
                          <a:latin typeface="Arial"/>
                          <a:cs typeface="Arial"/>
                          <a:sym typeface="Arial"/>
                        </a:defRPr>
                      </a:lvl5pPr>
                      <a:lvl6pPr marL="2514600" indent="-228600" eaLnBrk="0" fontAlgn="base" hangingPunct="0">
                        <a:lnSpc>
                          <a:spcPct val="110000"/>
                        </a:lnSpc>
                        <a:spcBef>
                          <a:spcPct val="0"/>
                        </a:spcBef>
                        <a:spcAft>
                          <a:spcPct val="0"/>
                        </a:spcAft>
                        <a:buFont typeface="Arial"/>
                        <a:defRPr>
                          <a:solidFill>
                            <a:schemeClr val="tx1"/>
                          </a:solidFill>
                          <a:latin typeface="Arial"/>
                          <a:cs typeface="Arial"/>
                          <a:sym typeface="Arial"/>
                        </a:defRPr>
                      </a:lvl6pPr>
                      <a:lvl7pPr marL="2971800" indent="-228600" eaLnBrk="0" fontAlgn="base" hangingPunct="0">
                        <a:lnSpc>
                          <a:spcPct val="110000"/>
                        </a:lnSpc>
                        <a:spcBef>
                          <a:spcPct val="0"/>
                        </a:spcBef>
                        <a:spcAft>
                          <a:spcPct val="0"/>
                        </a:spcAft>
                        <a:buFont typeface="Arial"/>
                        <a:defRPr>
                          <a:solidFill>
                            <a:schemeClr val="tx1"/>
                          </a:solidFill>
                          <a:latin typeface="Arial"/>
                          <a:cs typeface="Arial"/>
                          <a:sym typeface="Arial"/>
                        </a:defRPr>
                      </a:lvl7pPr>
                      <a:lvl8pPr marL="3429000" indent="-228600" eaLnBrk="0" fontAlgn="base" hangingPunct="0">
                        <a:lnSpc>
                          <a:spcPct val="110000"/>
                        </a:lnSpc>
                        <a:spcBef>
                          <a:spcPct val="0"/>
                        </a:spcBef>
                        <a:spcAft>
                          <a:spcPct val="0"/>
                        </a:spcAft>
                        <a:buFont typeface="Arial"/>
                        <a:defRPr>
                          <a:solidFill>
                            <a:schemeClr val="tx1"/>
                          </a:solidFill>
                          <a:latin typeface="Arial"/>
                          <a:cs typeface="Arial"/>
                          <a:sym typeface="Arial"/>
                        </a:defRPr>
                      </a:lvl8pPr>
                      <a:lvl9pPr marL="3886200" indent="-228600" eaLnBrk="0" fontAlgn="base" hangingPunct="0">
                        <a:lnSpc>
                          <a:spcPct val="110000"/>
                        </a:lnSpc>
                        <a:spcBef>
                          <a:spcPct val="0"/>
                        </a:spcBef>
                        <a:spcAft>
                          <a:spcPct val="0"/>
                        </a:spcAft>
                        <a:buFont typeface="Arial"/>
                        <a:defRPr>
                          <a:solidFill>
                            <a:schemeClr val="tx1"/>
                          </a:solidFill>
                          <a:latin typeface="Arial"/>
                          <a:cs typeface="Arial"/>
                          <a:sym typeface="Arial"/>
                        </a:defRPr>
                      </a:lvl9pPr>
                    </a:lstStyle>
                    <a:p>
                      <a:pPr marL="0" marR="0" lvl="0" indent="0" algn="ctr" defTabSz="914400" rtl="0" eaLnBrk="1" latinLnBrk="1" hangingPunct="1">
                        <a:lnSpc>
                          <a:spcPct val="100000"/>
                        </a:lnSpc>
                        <a:spcBef>
                          <a:spcPct val="0"/>
                        </a:spcBef>
                        <a:spcAft>
                          <a:spcPct val="0"/>
                        </a:spcAft>
                        <a:buClrTx/>
                        <a:buFontTx/>
                        <a:buNone/>
                        <a:defRPr/>
                      </a:pPr>
                      <a:r>
                        <a:rPr kumimoji="0" lang="ko-KR" altLang="en-US" sz="1600" b="1" i="0" u="none" strike="noStrike" cap="none" normalizeH="0" baseline="0">
                          <a:solidFill>
                            <a:srgbClr val="FFFFFF"/>
                          </a:solidFill>
                          <a:effectLst>
                            <a:outerShdw blurRad="76200" dist="76200" dir="2700000" algn="ctr" rotWithShape="0">
                              <a:srgbClr val="000000">
                                <a:alpha val="50000"/>
                              </a:srgbClr>
                            </a:outerShdw>
                          </a:effectLst>
                          <a:latin typeface="맑은 고딕"/>
                          <a:ea typeface="맑은 고딕"/>
                          <a:cs typeface="Arial"/>
                        </a:rPr>
                        <a:t>활  동</a:t>
                      </a:r>
                    </a:p>
                  </a:txBody>
                  <a:tcPr marL="68612" marR="68612" marT="34306" marB="34306" anchor="ctr" horzOverflow="overflow">
                    <a:lnL w="12700" cap="flat" cmpd="sng" algn="ctr">
                      <a:solidFill>
                        <a:schemeClr val="bg1"/>
                      </a:solidFill>
                      <a:prstDash val="solid"/>
                      <a:round/>
                      <a:headEnd w="med" len="med"/>
                      <a:tailEnd w="med" len="med"/>
                    </a:lnL>
                    <a:lnR w="12700" cap="flat" cmpd="sng" algn="ctr">
                      <a:solidFill>
                        <a:schemeClr val="bg1"/>
                      </a:solidFill>
                      <a:prstDash val="solid"/>
                      <a:round/>
                      <a:headEnd w="med" len="med"/>
                      <a:tailEnd w="med" len="med"/>
                    </a:lnR>
                    <a:lnT w="12700" cap="flat" cmpd="sng" algn="ctr">
                      <a:solidFill>
                        <a:schemeClr val="bg1"/>
                      </a:solidFill>
                      <a:prstDash val="solid"/>
                      <a:round/>
                      <a:headEnd w="med" len="med"/>
                      <a:tailEnd w="med" len="med"/>
                    </a:lnT>
                    <a:lnB w="38100" cap="flat" cmpd="sng" algn="ctr">
                      <a:solidFill>
                        <a:schemeClr val="bg1"/>
                      </a:solidFill>
                      <a:prstDash val="solid"/>
                      <a:round/>
                      <a:headEnd w="med" len="med"/>
                      <a:tailEnd w="med" len="med"/>
                    </a:lnB>
                    <a:lnTlToBr>
                      <a:noFill/>
                    </a:lnTlToBr>
                    <a:lnBlToTr>
                      <a:noFill/>
                    </a:lnBlToTr>
                    <a:solidFill>
                      <a:srgbClr val="FFB689"/>
                    </a:solidFill>
                  </a:tcPr>
                </a:tc>
                <a:tc>
                  <a:txBody>
                    <a:bodyPr/>
                    <a:lstStyle>
                      <a:lvl1pPr latinLnBrk="1">
                        <a:lnSpc>
                          <a:spcPct val="110000"/>
                        </a:lnSpc>
                        <a:buClr>
                          <a:schemeClr val="tx1"/>
                        </a:buClr>
                        <a:buFont typeface="Arial"/>
                        <a:defRPr sz="2800">
                          <a:solidFill>
                            <a:schemeClr val="tx1"/>
                          </a:solidFill>
                          <a:latin typeface="Arial"/>
                          <a:cs typeface="Arial"/>
                          <a:sym typeface="Arial"/>
                        </a:defRPr>
                      </a:lvl1pPr>
                      <a:lvl2pPr marL="742950" indent="-285750" latinLnBrk="1">
                        <a:lnSpc>
                          <a:spcPct val="110000"/>
                        </a:lnSpc>
                        <a:buFont typeface="Arial"/>
                        <a:defRPr sz="2400">
                          <a:solidFill>
                            <a:schemeClr val="tx1"/>
                          </a:solidFill>
                          <a:latin typeface="Arial"/>
                          <a:cs typeface="Arial"/>
                          <a:sym typeface="Arial"/>
                        </a:defRPr>
                      </a:lvl2pPr>
                      <a:lvl3pPr marL="1143000" indent="-228600" latinLnBrk="1">
                        <a:lnSpc>
                          <a:spcPct val="110000"/>
                        </a:lnSpc>
                        <a:buClr>
                          <a:schemeClr val="tx1"/>
                        </a:buClr>
                        <a:buFont typeface="Arial"/>
                        <a:defRPr sz="2000">
                          <a:solidFill>
                            <a:schemeClr val="tx1"/>
                          </a:solidFill>
                          <a:latin typeface="Arial"/>
                          <a:cs typeface="Arial"/>
                          <a:sym typeface="Arial"/>
                        </a:defRPr>
                      </a:lvl3pPr>
                      <a:lvl4pPr marL="1600200" indent="-228600" latinLnBrk="1">
                        <a:lnSpc>
                          <a:spcPct val="110000"/>
                        </a:lnSpc>
                        <a:buFont typeface="Arial"/>
                        <a:defRPr>
                          <a:solidFill>
                            <a:schemeClr val="tx1"/>
                          </a:solidFill>
                          <a:latin typeface="Arial"/>
                          <a:cs typeface="Arial"/>
                          <a:sym typeface="Arial"/>
                        </a:defRPr>
                      </a:lvl4pPr>
                      <a:lvl5pPr marL="2057400" indent="-228600" latinLnBrk="1">
                        <a:lnSpc>
                          <a:spcPct val="110000"/>
                        </a:lnSpc>
                        <a:buFont typeface="Arial"/>
                        <a:defRPr>
                          <a:solidFill>
                            <a:schemeClr val="tx1"/>
                          </a:solidFill>
                          <a:latin typeface="Arial"/>
                          <a:cs typeface="Arial"/>
                          <a:sym typeface="Arial"/>
                        </a:defRPr>
                      </a:lvl5pPr>
                      <a:lvl6pPr marL="2514600" indent="-228600" eaLnBrk="0" fontAlgn="base" hangingPunct="0">
                        <a:lnSpc>
                          <a:spcPct val="110000"/>
                        </a:lnSpc>
                        <a:spcBef>
                          <a:spcPct val="0"/>
                        </a:spcBef>
                        <a:spcAft>
                          <a:spcPct val="0"/>
                        </a:spcAft>
                        <a:buFont typeface="Arial"/>
                        <a:defRPr>
                          <a:solidFill>
                            <a:schemeClr val="tx1"/>
                          </a:solidFill>
                          <a:latin typeface="Arial"/>
                          <a:cs typeface="Arial"/>
                          <a:sym typeface="Arial"/>
                        </a:defRPr>
                      </a:lvl6pPr>
                      <a:lvl7pPr marL="2971800" indent="-228600" eaLnBrk="0" fontAlgn="base" hangingPunct="0">
                        <a:lnSpc>
                          <a:spcPct val="110000"/>
                        </a:lnSpc>
                        <a:spcBef>
                          <a:spcPct val="0"/>
                        </a:spcBef>
                        <a:spcAft>
                          <a:spcPct val="0"/>
                        </a:spcAft>
                        <a:buFont typeface="Arial"/>
                        <a:defRPr>
                          <a:solidFill>
                            <a:schemeClr val="tx1"/>
                          </a:solidFill>
                          <a:latin typeface="Arial"/>
                          <a:cs typeface="Arial"/>
                          <a:sym typeface="Arial"/>
                        </a:defRPr>
                      </a:lvl7pPr>
                      <a:lvl8pPr marL="3429000" indent="-228600" eaLnBrk="0" fontAlgn="base" hangingPunct="0">
                        <a:lnSpc>
                          <a:spcPct val="110000"/>
                        </a:lnSpc>
                        <a:spcBef>
                          <a:spcPct val="0"/>
                        </a:spcBef>
                        <a:spcAft>
                          <a:spcPct val="0"/>
                        </a:spcAft>
                        <a:buFont typeface="Arial"/>
                        <a:defRPr>
                          <a:solidFill>
                            <a:schemeClr val="tx1"/>
                          </a:solidFill>
                          <a:latin typeface="Arial"/>
                          <a:cs typeface="Arial"/>
                          <a:sym typeface="Arial"/>
                        </a:defRPr>
                      </a:lvl8pPr>
                      <a:lvl9pPr marL="3886200" indent="-228600" eaLnBrk="0" fontAlgn="base" hangingPunct="0">
                        <a:lnSpc>
                          <a:spcPct val="110000"/>
                        </a:lnSpc>
                        <a:spcBef>
                          <a:spcPct val="0"/>
                        </a:spcBef>
                        <a:spcAft>
                          <a:spcPct val="0"/>
                        </a:spcAft>
                        <a:buFont typeface="Arial"/>
                        <a:defRPr>
                          <a:solidFill>
                            <a:schemeClr val="tx1"/>
                          </a:solidFill>
                          <a:latin typeface="Arial"/>
                          <a:cs typeface="Arial"/>
                          <a:sym typeface="Arial"/>
                        </a:defRPr>
                      </a:lvl9pPr>
                    </a:lstStyle>
                    <a:p>
                      <a:pPr marL="0" marR="0" lvl="0" indent="0" algn="ctr" defTabSz="914400" rtl="0" eaLnBrk="1" latinLnBrk="1" hangingPunct="1">
                        <a:lnSpc>
                          <a:spcPct val="100000"/>
                        </a:lnSpc>
                        <a:spcBef>
                          <a:spcPct val="0"/>
                        </a:spcBef>
                        <a:spcAft>
                          <a:spcPct val="0"/>
                        </a:spcAft>
                        <a:buClrTx/>
                        <a:buFontTx/>
                        <a:buNone/>
                        <a:defRPr/>
                      </a:pPr>
                      <a:r>
                        <a:rPr kumimoji="0" lang="ko-KR" altLang="en-US" sz="1600" b="1" i="0" u="none" strike="noStrike" cap="none" normalizeH="0" baseline="0">
                          <a:solidFill>
                            <a:srgbClr val="FFFFFF"/>
                          </a:solidFill>
                          <a:effectLst>
                            <a:outerShdw blurRad="76200" dist="76200" dir="2700000" algn="ctr" rotWithShape="0">
                              <a:srgbClr val="000000">
                                <a:alpha val="50000"/>
                              </a:srgbClr>
                            </a:outerShdw>
                          </a:effectLst>
                          <a:latin typeface="맑은 고딕"/>
                          <a:ea typeface="맑은 고딕"/>
                          <a:cs typeface="Arial"/>
                        </a:rPr>
                        <a:t>비  고</a:t>
                      </a:r>
                    </a:p>
                  </a:txBody>
                  <a:tcPr marL="68612" marR="68612" marT="34306" marB="34306" anchor="ctr" horzOverflow="overflow">
                    <a:lnL w="12700" cap="flat" cmpd="sng" algn="ctr">
                      <a:solidFill>
                        <a:schemeClr val="bg1"/>
                      </a:solidFill>
                      <a:prstDash val="solid"/>
                      <a:round/>
                      <a:headEnd w="med" len="med"/>
                      <a:tailEnd w="med" len="med"/>
                    </a:lnL>
                    <a:lnR w="12700" cap="flat" cmpd="sng" algn="ctr">
                      <a:solidFill>
                        <a:schemeClr val="bg1"/>
                      </a:solidFill>
                      <a:prstDash val="solid"/>
                      <a:round/>
                      <a:headEnd w="med" len="med"/>
                      <a:tailEnd w="med" len="med"/>
                    </a:lnR>
                    <a:lnT w="12700" cap="flat" cmpd="sng" algn="ctr">
                      <a:solidFill>
                        <a:schemeClr val="bg1"/>
                      </a:solidFill>
                      <a:prstDash val="solid"/>
                      <a:round/>
                      <a:headEnd w="med" len="med"/>
                      <a:tailEnd w="med" len="med"/>
                    </a:lnT>
                    <a:lnB w="38100" cap="flat" cmpd="sng" algn="ctr">
                      <a:solidFill>
                        <a:schemeClr val="bg1"/>
                      </a:solidFill>
                      <a:prstDash val="solid"/>
                      <a:round/>
                      <a:headEnd w="med" len="med"/>
                      <a:tailEnd w="med" len="med"/>
                    </a:lnB>
                    <a:lnTlToBr>
                      <a:noFill/>
                    </a:lnTlToBr>
                    <a:lnBlToTr>
                      <a:noFill/>
                    </a:lnBlToTr>
                    <a:solidFill>
                      <a:srgbClr val="FFB689"/>
                    </a:solidFill>
                  </a:tcPr>
                </a:tc>
                <a:extLst>
                  <a:ext uri="{0D108BD9-81ED-4DB2-BD59-A6C34878D82A}">
                    <a16:rowId xmlns:a16="http://schemas.microsoft.com/office/drawing/2014/main" val="10000"/>
                  </a:ext>
                </a:extLst>
              </a:tr>
              <a:tr h="950448">
                <a:tc>
                  <a:txBody>
                    <a:bodyPr/>
                    <a:lstStyle>
                      <a:lvl1pPr latinLnBrk="1">
                        <a:lnSpc>
                          <a:spcPct val="110000"/>
                        </a:lnSpc>
                        <a:buClr>
                          <a:schemeClr val="tx1"/>
                        </a:buClr>
                        <a:buFont typeface="Arial"/>
                        <a:defRPr sz="2800">
                          <a:solidFill>
                            <a:schemeClr val="tx1"/>
                          </a:solidFill>
                          <a:latin typeface="Arial"/>
                          <a:cs typeface="Arial"/>
                          <a:sym typeface="Arial"/>
                        </a:defRPr>
                      </a:lvl1pPr>
                      <a:lvl2pPr marL="742950" indent="-285750" latinLnBrk="1">
                        <a:lnSpc>
                          <a:spcPct val="110000"/>
                        </a:lnSpc>
                        <a:buFont typeface="Arial"/>
                        <a:defRPr sz="2400">
                          <a:solidFill>
                            <a:schemeClr val="tx1"/>
                          </a:solidFill>
                          <a:latin typeface="Arial"/>
                          <a:cs typeface="Arial"/>
                          <a:sym typeface="Arial"/>
                        </a:defRPr>
                      </a:lvl2pPr>
                      <a:lvl3pPr marL="1143000" indent="-228600" latinLnBrk="1">
                        <a:lnSpc>
                          <a:spcPct val="110000"/>
                        </a:lnSpc>
                        <a:buClr>
                          <a:schemeClr val="tx1"/>
                        </a:buClr>
                        <a:buFont typeface="Arial"/>
                        <a:defRPr sz="2000">
                          <a:solidFill>
                            <a:schemeClr val="tx1"/>
                          </a:solidFill>
                          <a:latin typeface="Arial"/>
                          <a:cs typeface="Arial"/>
                          <a:sym typeface="Arial"/>
                        </a:defRPr>
                      </a:lvl3pPr>
                      <a:lvl4pPr marL="1600200" indent="-228600" latinLnBrk="1">
                        <a:lnSpc>
                          <a:spcPct val="110000"/>
                        </a:lnSpc>
                        <a:buFont typeface="Arial"/>
                        <a:defRPr>
                          <a:solidFill>
                            <a:schemeClr val="tx1"/>
                          </a:solidFill>
                          <a:latin typeface="Arial"/>
                          <a:cs typeface="Arial"/>
                          <a:sym typeface="Arial"/>
                        </a:defRPr>
                      </a:lvl4pPr>
                      <a:lvl5pPr marL="2057400" indent="-228600" latinLnBrk="1">
                        <a:lnSpc>
                          <a:spcPct val="110000"/>
                        </a:lnSpc>
                        <a:buFont typeface="Arial"/>
                        <a:defRPr>
                          <a:solidFill>
                            <a:schemeClr val="tx1"/>
                          </a:solidFill>
                          <a:latin typeface="Arial"/>
                          <a:cs typeface="Arial"/>
                          <a:sym typeface="Arial"/>
                        </a:defRPr>
                      </a:lvl5pPr>
                      <a:lvl6pPr marL="2514600" indent="-228600" eaLnBrk="0" fontAlgn="base" hangingPunct="0">
                        <a:lnSpc>
                          <a:spcPct val="110000"/>
                        </a:lnSpc>
                        <a:spcBef>
                          <a:spcPct val="0"/>
                        </a:spcBef>
                        <a:spcAft>
                          <a:spcPct val="0"/>
                        </a:spcAft>
                        <a:buFont typeface="Arial"/>
                        <a:defRPr>
                          <a:solidFill>
                            <a:schemeClr val="tx1"/>
                          </a:solidFill>
                          <a:latin typeface="Arial"/>
                          <a:cs typeface="Arial"/>
                          <a:sym typeface="Arial"/>
                        </a:defRPr>
                      </a:lvl6pPr>
                      <a:lvl7pPr marL="2971800" indent="-228600" eaLnBrk="0" fontAlgn="base" hangingPunct="0">
                        <a:lnSpc>
                          <a:spcPct val="110000"/>
                        </a:lnSpc>
                        <a:spcBef>
                          <a:spcPct val="0"/>
                        </a:spcBef>
                        <a:spcAft>
                          <a:spcPct val="0"/>
                        </a:spcAft>
                        <a:buFont typeface="Arial"/>
                        <a:defRPr>
                          <a:solidFill>
                            <a:schemeClr val="tx1"/>
                          </a:solidFill>
                          <a:latin typeface="Arial"/>
                          <a:cs typeface="Arial"/>
                          <a:sym typeface="Arial"/>
                        </a:defRPr>
                      </a:lvl7pPr>
                      <a:lvl8pPr marL="3429000" indent="-228600" eaLnBrk="0" fontAlgn="base" hangingPunct="0">
                        <a:lnSpc>
                          <a:spcPct val="110000"/>
                        </a:lnSpc>
                        <a:spcBef>
                          <a:spcPct val="0"/>
                        </a:spcBef>
                        <a:spcAft>
                          <a:spcPct val="0"/>
                        </a:spcAft>
                        <a:buFont typeface="Arial"/>
                        <a:defRPr>
                          <a:solidFill>
                            <a:schemeClr val="tx1"/>
                          </a:solidFill>
                          <a:latin typeface="Arial"/>
                          <a:cs typeface="Arial"/>
                          <a:sym typeface="Arial"/>
                        </a:defRPr>
                      </a:lvl8pPr>
                      <a:lvl9pPr marL="3886200" indent="-228600" eaLnBrk="0" fontAlgn="base" hangingPunct="0">
                        <a:lnSpc>
                          <a:spcPct val="110000"/>
                        </a:lnSpc>
                        <a:spcBef>
                          <a:spcPct val="0"/>
                        </a:spcBef>
                        <a:spcAft>
                          <a:spcPct val="0"/>
                        </a:spcAft>
                        <a:buFont typeface="Arial"/>
                        <a:defRPr>
                          <a:solidFill>
                            <a:schemeClr val="tx1"/>
                          </a:solidFill>
                          <a:latin typeface="Arial"/>
                          <a:cs typeface="Arial"/>
                          <a:sym typeface="Arial"/>
                        </a:defRPr>
                      </a:lvl9pPr>
                    </a:lstStyle>
                    <a:p>
                      <a:pPr marL="0" marR="0" lvl="0" indent="0" algn="ctr" defTabSz="914400" rtl="0" eaLnBrk="1" latinLnBrk="1" hangingPunct="1">
                        <a:lnSpc>
                          <a:spcPct val="100000"/>
                        </a:lnSpc>
                        <a:spcBef>
                          <a:spcPct val="0"/>
                        </a:spcBef>
                        <a:spcAft>
                          <a:spcPct val="0"/>
                        </a:spcAft>
                        <a:buClrTx/>
                        <a:buFontTx/>
                        <a:buNone/>
                        <a:defRPr/>
                      </a:pPr>
                      <a:r>
                        <a:rPr kumimoji="0" lang="ko-KR" altLang="en-US" sz="1500" b="1" i="0" u="none" strike="noStrike" cap="none" normalizeH="0" baseline="0">
                          <a:solidFill>
                            <a:srgbClr val="000000"/>
                          </a:solidFill>
                          <a:effectLst/>
                          <a:latin typeface="맑은 고딕"/>
                          <a:ea typeface="맑은 고딕"/>
                          <a:cs typeface="Arial"/>
                        </a:rPr>
                        <a:t>사전 프로젝트</a:t>
                      </a:r>
                    </a:p>
                    <a:p>
                      <a:pPr marL="0" marR="0" lvl="0" indent="0" algn="ctr" defTabSz="914400" rtl="0" eaLnBrk="1" latinLnBrk="1" hangingPunct="1">
                        <a:lnSpc>
                          <a:spcPct val="100000"/>
                        </a:lnSpc>
                        <a:spcBef>
                          <a:spcPct val="0"/>
                        </a:spcBef>
                        <a:spcAft>
                          <a:spcPct val="0"/>
                        </a:spcAft>
                        <a:buClrTx/>
                        <a:buFontTx/>
                        <a:buNone/>
                        <a:defRPr/>
                      </a:pPr>
                      <a:r>
                        <a:rPr kumimoji="0" lang="ko-KR" altLang="en-US" sz="1500" b="1" i="0" u="none" strike="noStrike" cap="none" normalizeH="0" baseline="0">
                          <a:solidFill>
                            <a:srgbClr val="000000"/>
                          </a:solidFill>
                          <a:effectLst/>
                          <a:latin typeface="맑은 고딕"/>
                          <a:ea typeface="맑은 고딕"/>
                          <a:cs typeface="Arial"/>
                        </a:rPr>
                        <a:t>데이터분석 기획</a:t>
                      </a:r>
                      <a:endParaRPr kumimoji="0" lang="ko-KR" altLang="en-US" sz="1500" b="1" i="0" u="none" strike="noStrike" cap="none" normalizeH="0" baseline="0">
                        <a:solidFill>
                          <a:srgbClr val="000000"/>
                        </a:solidFill>
                        <a:latin typeface="맑은 고딕"/>
                        <a:ea typeface="맑은 고딕"/>
                        <a:cs typeface="Arial"/>
                      </a:endParaRPr>
                    </a:p>
                  </a:txBody>
                  <a:tcPr marL="68612" marR="68612" marT="34306" marB="34306" anchor="ctr" horzOverflow="overflow">
                    <a:lnL w="12700" cap="flat" cmpd="sng" algn="ctr">
                      <a:solidFill>
                        <a:schemeClr val="bg1"/>
                      </a:solidFill>
                      <a:prstDash val="solid"/>
                      <a:round/>
                      <a:headEnd w="med" len="med"/>
                      <a:tailEnd w="med" len="med"/>
                    </a:lnL>
                    <a:lnR w="12700" cap="flat" cmpd="sng" algn="ctr">
                      <a:solidFill>
                        <a:schemeClr val="bg1"/>
                      </a:solidFill>
                      <a:prstDash val="solid"/>
                      <a:round/>
                      <a:headEnd w="med" len="med"/>
                      <a:tailEnd w="med" len="med"/>
                    </a:lnR>
                    <a:lnT w="38100" cap="flat" cmpd="sng" algn="ctr">
                      <a:solidFill>
                        <a:schemeClr val="bg1"/>
                      </a:solidFill>
                      <a:prstDash val="solid"/>
                      <a:round/>
                      <a:headEnd w="med" len="med"/>
                      <a:tailEnd w="med" len="med"/>
                    </a:lnT>
                    <a:lnB w="12700" cap="flat" cmpd="sng" algn="ctr">
                      <a:solidFill>
                        <a:schemeClr val="bg1"/>
                      </a:solidFill>
                      <a:prstDash val="solid"/>
                      <a:round/>
                      <a:headEnd w="med" len="med"/>
                      <a:tailEnd w="med" len="med"/>
                    </a:lnB>
                    <a:lnTlToBr>
                      <a:noFill/>
                    </a:lnTlToBr>
                    <a:lnBlToTr>
                      <a:noFill/>
                    </a:lnBlToTr>
                    <a:solidFill>
                      <a:srgbClr val="E7F3F4"/>
                    </a:solidFill>
                  </a:tcPr>
                </a:tc>
                <a:tc>
                  <a:txBody>
                    <a:bodyPr/>
                    <a:lstStyle>
                      <a:lvl1pPr latinLnBrk="1">
                        <a:lnSpc>
                          <a:spcPct val="110000"/>
                        </a:lnSpc>
                        <a:buClr>
                          <a:schemeClr val="tx1"/>
                        </a:buClr>
                        <a:buFont typeface="Arial"/>
                        <a:defRPr sz="2800">
                          <a:solidFill>
                            <a:schemeClr val="tx1"/>
                          </a:solidFill>
                          <a:latin typeface="Arial"/>
                          <a:cs typeface="Arial"/>
                          <a:sym typeface="Arial"/>
                        </a:defRPr>
                      </a:lvl1pPr>
                      <a:lvl2pPr marL="742950" indent="-285750" latinLnBrk="1">
                        <a:lnSpc>
                          <a:spcPct val="110000"/>
                        </a:lnSpc>
                        <a:buFont typeface="Arial"/>
                        <a:defRPr sz="2400">
                          <a:solidFill>
                            <a:schemeClr val="tx1"/>
                          </a:solidFill>
                          <a:latin typeface="Arial"/>
                          <a:cs typeface="Arial"/>
                          <a:sym typeface="Arial"/>
                        </a:defRPr>
                      </a:lvl2pPr>
                      <a:lvl3pPr marL="1143000" indent="-228600" latinLnBrk="1">
                        <a:lnSpc>
                          <a:spcPct val="110000"/>
                        </a:lnSpc>
                        <a:buClr>
                          <a:schemeClr val="tx1"/>
                        </a:buClr>
                        <a:buFont typeface="Arial"/>
                        <a:defRPr sz="2000">
                          <a:solidFill>
                            <a:schemeClr val="tx1"/>
                          </a:solidFill>
                          <a:latin typeface="Arial"/>
                          <a:cs typeface="Arial"/>
                          <a:sym typeface="Arial"/>
                        </a:defRPr>
                      </a:lvl3pPr>
                      <a:lvl4pPr marL="1600200" indent="-228600" latinLnBrk="1">
                        <a:lnSpc>
                          <a:spcPct val="110000"/>
                        </a:lnSpc>
                        <a:buFont typeface="Arial"/>
                        <a:defRPr>
                          <a:solidFill>
                            <a:schemeClr val="tx1"/>
                          </a:solidFill>
                          <a:latin typeface="Arial"/>
                          <a:cs typeface="Arial"/>
                          <a:sym typeface="Arial"/>
                        </a:defRPr>
                      </a:lvl4pPr>
                      <a:lvl5pPr marL="2057400" indent="-228600" latinLnBrk="1">
                        <a:lnSpc>
                          <a:spcPct val="110000"/>
                        </a:lnSpc>
                        <a:buFont typeface="Arial"/>
                        <a:defRPr>
                          <a:solidFill>
                            <a:schemeClr val="tx1"/>
                          </a:solidFill>
                          <a:latin typeface="Arial"/>
                          <a:cs typeface="Arial"/>
                          <a:sym typeface="Arial"/>
                        </a:defRPr>
                      </a:lvl5pPr>
                      <a:lvl6pPr marL="2514600" indent="-228600" eaLnBrk="0" fontAlgn="base" hangingPunct="0">
                        <a:lnSpc>
                          <a:spcPct val="110000"/>
                        </a:lnSpc>
                        <a:spcBef>
                          <a:spcPct val="0"/>
                        </a:spcBef>
                        <a:spcAft>
                          <a:spcPct val="0"/>
                        </a:spcAft>
                        <a:buFont typeface="Arial"/>
                        <a:defRPr>
                          <a:solidFill>
                            <a:schemeClr val="tx1"/>
                          </a:solidFill>
                          <a:latin typeface="Arial"/>
                          <a:cs typeface="Arial"/>
                          <a:sym typeface="Arial"/>
                        </a:defRPr>
                      </a:lvl6pPr>
                      <a:lvl7pPr marL="2971800" indent="-228600" eaLnBrk="0" fontAlgn="base" hangingPunct="0">
                        <a:lnSpc>
                          <a:spcPct val="110000"/>
                        </a:lnSpc>
                        <a:spcBef>
                          <a:spcPct val="0"/>
                        </a:spcBef>
                        <a:spcAft>
                          <a:spcPct val="0"/>
                        </a:spcAft>
                        <a:buFont typeface="Arial"/>
                        <a:defRPr>
                          <a:solidFill>
                            <a:schemeClr val="tx1"/>
                          </a:solidFill>
                          <a:latin typeface="Arial"/>
                          <a:cs typeface="Arial"/>
                          <a:sym typeface="Arial"/>
                        </a:defRPr>
                      </a:lvl7pPr>
                      <a:lvl8pPr marL="3429000" indent="-228600" eaLnBrk="0" fontAlgn="base" hangingPunct="0">
                        <a:lnSpc>
                          <a:spcPct val="110000"/>
                        </a:lnSpc>
                        <a:spcBef>
                          <a:spcPct val="0"/>
                        </a:spcBef>
                        <a:spcAft>
                          <a:spcPct val="0"/>
                        </a:spcAft>
                        <a:buFont typeface="Arial"/>
                        <a:defRPr>
                          <a:solidFill>
                            <a:schemeClr val="tx1"/>
                          </a:solidFill>
                          <a:latin typeface="Arial"/>
                          <a:cs typeface="Arial"/>
                          <a:sym typeface="Arial"/>
                        </a:defRPr>
                      </a:lvl8pPr>
                      <a:lvl9pPr marL="3886200" indent="-228600" eaLnBrk="0" fontAlgn="base" hangingPunct="0">
                        <a:lnSpc>
                          <a:spcPct val="110000"/>
                        </a:lnSpc>
                        <a:spcBef>
                          <a:spcPct val="0"/>
                        </a:spcBef>
                        <a:spcAft>
                          <a:spcPct val="0"/>
                        </a:spcAft>
                        <a:buFont typeface="Arial"/>
                        <a:defRPr>
                          <a:solidFill>
                            <a:schemeClr val="tx1"/>
                          </a:solidFill>
                          <a:latin typeface="Arial"/>
                          <a:cs typeface="Arial"/>
                          <a:sym typeface="Arial"/>
                        </a:defRPr>
                      </a:lvl9pPr>
                    </a:lstStyle>
                    <a:p>
                      <a:pPr marL="0" marR="0" lvl="0" indent="0" algn="ctr" defTabSz="914400" rtl="0" eaLnBrk="1" latinLnBrk="1" hangingPunct="1">
                        <a:lnSpc>
                          <a:spcPct val="100000"/>
                        </a:lnSpc>
                        <a:spcBef>
                          <a:spcPct val="0"/>
                        </a:spcBef>
                        <a:spcAft>
                          <a:spcPct val="0"/>
                        </a:spcAft>
                        <a:buClrTx/>
                        <a:buFontTx/>
                        <a:buNone/>
                        <a:defRPr/>
                      </a:pPr>
                      <a:r>
                        <a:rPr kumimoji="0" lang="en-US" altLang="ko-KR" sz="1500" b="1" i="0" u="none" strike="noStrike" cap="none" normalizeH="0" baseline="0">
                          <a:solidFill>
                            <a:srgbClr val="000000"/>
                          </a:solidFill>
                          <a:effectLst/>
                          <a:latin typeface="맑은 고딕"/>
                          <a:ea typeface="맑은 고딕"/>
                          <a:cs typeface="Arial"/>
                        </a:rPr>
                        <a:t>11/30(</a:t>
                      </a:r>
                      <a:r>
                        <a:rPr kumimoji="0" lang="ko-KR" altLang="en-US" sz="1500" b="1" i="0" u="none" strike="noStrike" cap="none" normalizeH="0" baseline="0">
                          <a:solidFill>
                            <a:srgbClr val="000000"/>
                          </a:solidFill>
                          <a:effectLst/>
                          <a:latin typeface="맑은 고딕"/>
                          <a:ea typeface="맑은 고딕"/>
                          <a:cs typeface="Arial"/>
                        </a:rPr>
                        <a:t>수</a:t>
                      </a:r>
                      <a:r>
                        <a:rPr kumimoji="0" lang="en-US" altLang="ko-KR" sz="1500" b="1" i="0" u="none" strike="noStrike" cap="none" normalizeH="0" baseline="0">
                          <a:solidFill>
                            <a:srgbClr val="000000"/>
                          </a:solidFill>
                          <a:effectLst/>
                          <a:latin typeface="맑은 고딕"/>
                          <a:ea typeface="맑은 고딕"/>
                          <a:cs typeface="Arial"/>
                        </a:rPr>
                        <a:t>)</a:t>
                      </a:r>
                    </a:p>
                  </a:txBody>
                  <a:tcPr marL="68612" marR="68612" marT="34306" marB="34306" anchor="ctr" horzOverflow="overflow">
                    <a:lnL w="12700" cap="flat" cmpd="sng" algn="ctr">
                      <a:solidFill>
                        <a:schemeClr val="bg1"/>
                      </a:solidFill>
                      <a:prstDash val="solid"/>
                      <a:round/>
                      <a:headEnd w="med" len="med"/>
                      <a:tailEnd w="med" len="med"/>
                    </a:lnL>
                    <a:lnR w="12700" cap="flat" cmpd="sng" algn="ctr">
                      <a:solidFill>
                        <a:schemeClr val="bg1"/>
                      </a:solidFill>
                      <a:prstDash val="solid"/>
                      <a:round/>
                      <a:headEnd w="med" len="med"/>
                      <a:tailEnd w="med" len="med"/>
                    </a:lnR>
                    <a:lnT w="38100" cap="flat" cmpd="sng" algn="ctr">
                      <a:solidFill>
                        <a:schemeClr val="bg1"/>
                      </a:solidFill>
                      <a:prstDash val="solid"/>
                      <a:round/>
                      <a:headEnd w="med" len="med"/>
                      <a:tailEnd w="med" len="med"/>
                    </a:lnT>
                    <a:lnB w="12700" cap="flat" cmpd="sng" algn="ctr">
                      <a:solidFill>
                        <a:schemeClr val="bg1"/>
                      </a:solidFill>
                      <a:prstDash val="solid"/>
                      <a:round/>
                      <a:headEnd w="med" len="med"/>
                      <a:tailEnd w="med" len="med"/>
                    </a:lnB>
                    <a:lnTlToBr>
                      <a:noFill/>
                    </a:lnTlToBr>
                    <a:lnBlToTr>
                      <a:noFill/>
                    </a:lnBlToTr>
                    <a:solidFill>
                      <a:srgbClr val="E7F3F4"/>
                    </a:solidFill>
                  </a:tcPr>
                </a:tc>
                <a:tc>
                  <a:txBody>
                    <a:bodyPr/>
                    <a:lstStyle>
                      <a:lvl1pPr latinLnBrk="1">
                        <a:lnSpc>
                          <a:spcPct val="110000"/>
                        </a:lnSpc>
                        <a:buClr>
                          <a:schemeClr val="tx1"/>
                        </a:buClr>
                        <a:buFont typeface="Arial"/>
                        <a:defRPr sz="2800">
                          <a:solidFill>
                            <a:schemeClr val="tx1"/>
                          </a:solidFill>
                          <a:latin typeface="Arial"/>
                          <a:cs typeface="Arial"/>
                          <a:sym typeface="Arial"/>
                        </a:defRPr>
                      </a:lvl1pPr>
                      <a:lvl2pPr marL="742950" indent="-285750" latinLnBrk="1">
                        <a:lnSpc>
                          <a:spcPct val="110000"/>
                        </a:lnSpc>
                        <a:buFont typeface="Arial"/>
                        <a:defRPr sz="2400">
                          <a:solidFill>
                            <a:schemeClr val="tx1"/>
                          </a:solidFill>
                          <a:latin typeface="Arial"/>
                          <a:cs typeface="Arial"/>
                          <a:sym typeface="Arial"/>
                        </a:defRPr>
                      </a:lvl2pPr>
                      <a:lvl3pPr marL="1143000" indent="-228600" latinLnBrk="1">
                        <a:lnSpc>
                          <a:spcPct val="110000"/>
                        </a:lnSpc>
                        <a:buClr>
                          <a:schemeClr val="tx1"/>
                        </a:buClr>
                        <a:buFont typeface="Arial"/>
                        <a:defRPr sz="2000">
                          <a:solidFill>
                            <a:schemeClr val="tx1"/>
                          </a:solidFill>
                          <a:latin typeface="Arial"/>
                          <a:cs typeface="Arial"/>
                          <a:sym typeface="Arial"/>
                        </a:defRPr>
                      </a:lvl3pPr>
                      <a:lvl4pPr marL="1600200" indent="-228600" latinLnBrk="1">
                        <a:lnSpc>
                          <a:spcPct val="110000"/>
                        </a:lnSpc>
                        <a:buFont typeface="Arial"/>
                        <a:defRPr>
                          <a:solidFill>
                            <a:schemeClr val="tx1"/>
                          </a:solidFill>
                          <a:latin typeface="Arial"/>
                          <a:cs typeface="Arial"/>
                          <a:sym typeface="Arial"/>
                        </a:defRPr>
                      </a:lvl4pPr>
                      <a:lvl5pPr marL="2057400" indent="-228600" latinLnBrk="1">
                        <a:lnSpc>
                          <a:spcPct val="110000"/>
                        </a:lnSpc>
                        <a:buFont typeface="Arial"/>
                        <a:defRPr>
                          <a:solidFill>
                            <a:schemeClr val="tx1"/>
                          </a:solidFill>
                          <a:latin typeface="Arial"/>
                          <a:cs typeface="Arial"/>
                          <a:sym typeface="Arial"/>
                        </a:defRPr>
                      </a:lvl5pPr>
                      <a:lvl6pPr marL="2514600" indent="-228600" eaLnBrk="0" fontAlgn="base" hangingPunct="0">
                        <a:lnSpc>
                          <a:spcPct val="110000"/>
                        </a:lnSpc>
                        <a:spcBef>
                          <a:spcPct val="0"/>
                        </a:spcBef>
                        <a:spcAft>
                          <a:spcPct val="0"/>
                        </a:spcAft>
                        <a:buFont typeface="Arial"/>
                        <a:defRPr>
                          <a:solidFill>
                            <a:schemeClr val="tx1"/>
                          </a:solidFill>
                          <a:latin typeface="Arial"/>
                          <a:cs typeface="Arial"/>
                          <a:sym typeface="Arial"/>
                        </a:defRPr>
                      </a:lvl6pPr>
                      <a:lvl7pPr marL="2971800" indent="-228600" eaLnBrk="0" fontAlgn="base" hangingPunct="0">
                        <a:lnSpc>
                          <a:spcPct val="110000"/>
                        </a:lnSpc>
                        <a:spcBef>
                          <a:spcPct val="0"/>
                        </a:spcBef>
                        <a:spcAft>
                          <a:spcPct val="0"/>
                        </a:spcAft>
                        <a:buFont typeface="Arial"/>
                        <a:defRPr>
                          <a:solidFill>
                            <a:schemeClr val="tx1"/>
                          </a:solidFill>
                          <a:latin typeface="Arial"/>
                          <a:cs typeface="Arial"/>
                          <a:sym typeface="Arial"/>
                        </a:defRPr>
                      </a:lvl7pPr>
                      <a:lvl8pPr marL="3429000" indent="-228600" eaLnBrk="0" fontAlgn="base" hangingPunct="0">
                        <a:lnSpc>
                          <a:spcPct val="110000"/>
                        </a:lnSpc>
                        <a:spcBef>
                          <a:spcPct val="0"/>
                        </a:spcBef>
                        <a:spcAft>
                          <a:spcPct val="0"/>
                        </a:spcAft>
                        <a:buFont typeface="Arial"/>
                        <a:defRPr>
                          <a:solidFill>
                            <a:schemeClr val="tx1"/>
                          </a:solidFill>
                          <a:latin typeface="Arial"/>
                          <a:cs typeface="Arial"/>
                          <a:sym typeface="Arial"/>
                        </a:defRPr>
                      </a:lvl8pPr>
                      <a:lvl9pPr marL="3886200" indent="-228600" eaLnBrk="0" fontAlgn="base" hangingPunct="0">
                        <a:lnSpc>
                          <a:spcPct val="110000"/>
                        </a:lnSpc>
                        <a:spcBef>
                          <a:spcPct val="0"/>
                        </a:spcBef>
                        <a:spcAft>
                          <a:spcPct val="0"/>
                        </a:spcAft>
                        <a:buFont typeface="Arial"/>
                        <a:defRPr>
                          <a:solidFill>
                            <a:schemeClr val="tx1"/>
                          </a:solidFill>
                          <a:latin typeface="Arial"/>
                          <a:cs typeface="Arial"/>
                          <a:sym typeface="Arial"/>
                        </a:defRPr>
                      </a:lvl9pPr>
                    </a:lstStyle>
                    <a:p>
                      <a:pPr marL="0" marR="0" lvl="0" indent="0" algn="l" defTabSz="914400" rtl="0" eaLnBrk="1" latinLnBrk="1" hangingPunct="1">
                        <a:lnSpc>
                          <a:spcPct val="100000"/>
                        </a:lnSpc>
                        <a:spcBef>
                          <a:spcPct val="0"/>
                        </a:spcBef>
                        <a:spcAft>
                          <a:spcPct val="0"/>
                        </a:spcAft>
                        <a:buClrTx/>
                        <a:buFontTx/>
                        <a:buNone/>
                        <a:defRPr/>
                      </a:pPr>
                      <a:r>
                        <a:rPr kumimoji="0" lang="ko-KR" altLang="en-US" sz="1500" b="1" i="0" u="none" strike="noStrike" cap="none" normalizeH="0" baseline="0">
                          <a:solidFill>
                            <a:srgbClr val="000000"/>
                          </a:solidFill>
                          <a:effectLst/>
                          <a:latin typeface="맑은 고딕"/>
                          <a:ea typeface="맑은 고딕"/>
                          <a:cs typeface="Arial"/>
                        </a:rPr>
                        <a:t>▶ 프로젝트 기획 및 주제 분석</a:t>
                      </a:r>
                    </a:p>
                    <a:p>
                      <a:pPr marL="0" marR="0" lvl="0" indent="0" algn="l" defTabSz="914400" rtl="0" eaLnBrk="1" latinLnBrk="1" hangingPunct="1">
                        <a:lnSpc>
                          <a:spcPct val="100000"/>
                        </a:lnSpc>
                        <a:spcBef>
                          <a:spcPct val="0"/>
                        </a:spcBef>
                        <a:spcAft>
                          <a:spcPct val="0"/>
                        </a:spcAft>
                        <a:buClrTx/>
                        <a:buFontTx/>
                        <a:buNone/>
                        <a:defRPr/>
                      </a:pPr>
                      <a:r>
                        <a:rPr kumimoji="0" lang="ko-KR" altLang="en-US" sz="1500" b="1" i="0" u="none" strike="noStrike" cap="none" normalizeH="0" baseline="0">
                          <a:solidFill>
                            <a:srgbClr val="000000"/>
                          </a:solidFill>
                          <a:effectLst/>
                          <a:latin typeface="맑은 고딕"/>
                          <a:ea typeface="맑은 고딕"/>
                          <a:cs typeface="Arial"/>
                        </a:rPr>
                        <a:t>▶ 기획안 작성</a:t>
                      </a:r>
                    </a:p>
                  </a:txBody>
                  <a:tcPr marL="68612" marR="68612" marT="34306" marB="34306" anchor="ctr" horzOverflow="overflow">
                    <a:lnL w="12700" cap="flat" cmpd="sng" algn="ctr">
                      <a:solidFill>
                        <a:schemeClr val="bg1"/>
                      </a:solidFill>
                      <a:prstDash val="solid"/>
                      <a:round/>
                      <a:headEnd w="med" len="med"/>
                      <a:tailEnd w="med" len="med"/>
                    </a:lnL>
                    <a:lnR w="12700" cap="flat" cmpd="sng" algn="ctr">
                      <a:solidFill>
                        <a:schemeClr val="bg1"/>
                      </a:solidFill>
                      <a:prstDash val="solid"/>
                      <a:round/>
                      <a:headEnd w="med" len="med"/>
                      <a:tailEnd w="med" len="med"/>
                    </a:lnR>
                    <a:lnT w="38100" cap="flat" cmpd="sng" algn="ctr">
                      <a:solidFill>
                        <a:schemeClr val="bg1"/>
                      </a:solidFill>
                      <a:prstDash val="solid"/>
                      <a:round/>
                      <a:headEnd w="med" len="med"/>
                      <a:tailEnd w="med" len="med"/>
                    </a:lnT>
                    <a:lnB w="12700" cap="flat" cmpd="sng" algn="ctr">
                      <a:solidFill>
                        <a:schemeClr val="bg1"/>
                      </a:solidFill>
                      <a:prstDash val="solid"/>
                      <a:round/>
                      <a:headEnd w="med" len="med"/>
                      <a:tailEnd w="med" len="med"/>
                    </a:lnB>
                    <a:lnTlToBr>
                      <a:noFill/>
                    </a:lnTlToBr>
                    <a:lnBlToTr>
                      <a:noFill/>
                    </a:lnBlToTr>
                    <a:solidFill>
                      <a:srgbClr val="E7F3F4"/>
                    </a:solidFill>
                  </a:tcPr>
                </a:tc>
                <a:tc>
                  <a:txBody>
                    <a:bodyPr/>
                    <a:lstStyle>
                      <a:lvl1pPr latinLnBrk="1">
                        <a:lnSpc>
                          <a:spcPct val="110000"/>
                        </a:lnSpc>
                        <a:buClr>
                          <a:schemeClr val="tx1"/>
                        </a:buClr>
                        <a:buFont typeface="Arial"/>
                        <a:defRPr sz="2800">
                          <a:solidFill>
                            <a:schemeClr val="tx1"/>
                          </a:solidFill>
                          <a:latin typeface="Arial"/>
                          <a:cs typeface="Arial"/>
                          <a:sym typeface="Arial"/>
                        </a:defRPr>
                      </a:lvl1pPr>
                      <a:lvl2pPr marL="742950" indent="-285750" latinLnBrk="1">
                        <a:lnSpc>
                          <a:spcPct val="110000"/>
                        </a:lnSpc>
                        <a:buFont typeface="Arial"/>
                        <a:defRPr sz="2400">
                          <a:solidFill>
                            <a:schemeClr val="tx1"/>
                          </a:solidFill>
                          <a:latin typeface="Arial"/>
                          <a:cs typeface="Arial"/>
                          <a:sym typeface="Arial"/>
                        </a:defRPr>
                      </a:lvl2pPr>
                      <a:lvl3pPr marL="1143000" indent="-228600" latinLnBrk="1">
                        <a:lnSpc>
                          <a:spcPct val="110000"/>
                        </a:lnSpc>
                        <a:buClr>
                          <a:schemeClr val="tx1"/>
                        </a:buClr>
                        <a:buFont typeface="Arial"/>
                        <a:defRPr sz="2000">
                          <a:solidFill>
                            <a:schemeClr val="tx1"/>
                          </a:solidFill>
                          <a:latin typeface="Arial"/>
                          <a:cs typeface="Arial"/>
                          <a:sym typeface="Arial"/>
                        </a:defRPr>
                      </a:lvl3pPr>
                      <a:lvl4pPr marL="1600200" indent="-228600" latinLnBrk="1">
                        <a:lnSpc>
                          <a:spcPct val="110000"/>
                        </a:lnSpc>
                        <a:buFont typeface="Arial"/>
                        <a:defRPr>
                          <a:solidFill>
                            <a:schemeClr val="tx1"/>
                          </a:solidFill>
                          <a:latin typeface="Arial"/>
                          <a:cs typeface="Arial"/>
                          <a:sym typeface="Arial"/>
                        </a:defRPr>
                      </a:lvl4pPr>
                      <a:lvl5pPr marL="2057400" indent="-228600" latinLnBrk="1">
                        <a:lnSpc>
                          <a:spcPct val="110000"/>
                        </a:lnSpc>
                        <a:buFont typeface="Arial"/>
                        <a:defRPr>
                          <a:solidFill>
                            <a:schemeClr val="tx1"/>
                          </a:solidFill>
                          <a:latin typeface="Arial"/>
                          <a:cs typeface="Arial"/>
                          <a:sym typeface="Arial"/>
                        </a:defRPr>
                      </a:lvl5pPr>
                      <a:lvl6pPr marL="2514600" indent="-228600" eaLnBrk="0" fontAlgn="base" hangingPunct="0">
                        <a:lnSpc>
                          <a:spcPct val="110000"/>
                        </a:lnSpc>
                        <a:spcBef>
                          <a:spcPct val="0"/>
                        </a:spcBef>
                        <a:spcAft>
                          <a:spcPct val="0"/>
                        </a:spcAft>
                        <a:buFont typeface="Arial"/>
                        <a:defRPr>
                          <a:solidFill>
                            <a:schemeClr val="tx1"/>
                          </a:solidFill>
                          <a:latin typeface="Arial"/>
                          <a:cs typeface="Arial"/>
                          <a:sym typeface="Arial"/>
                        </a:defRPr>
                      </a:lvl6pPr>
                      <a:lvl7pPr marL="2971800" indent="-228600" eaLnBrk="0" fontAlgn="base" hangingPunct="0">
                        <a:lnSpc>
                          <a:spcPct val="110000"/>
                        </a:lnSpc>
                        <a:spcBef>
                          <a:spcPct val="0"/>
                        </a:spcBef>
                        <a:spcAft>
                          <a:spcPct val="0"/>
                        </a:spcAft>
                        <a:buFont typeface="Arial"/>
                        <a:defRPr>
                          <a:solidFill>
                            <a:schemeClr val="tx1"/>
                          </a:solidFill>
                          <a:latin typeface="Arial"/>
                          <a:cs typeface="Arial"/>
                          <a:sym typeface="Arial"/>
                        </a:defRPr>
                      </a:lvl7pPr>
                      <a:lvl8pPr marL="3429000" indent="-228600" eaLnBrk="0" fontAlgn="base" hangingPunct="0">
                        <a:lnSpc>
                          <a:spcPct val="110000"/>
                        </a:lnSpc>
                        <a:spcBef>
                          <a:spcPct val="0"/>
                        </a:spcBef>
                        <a:spcAft>
                          <a:spcPct val="0"/>
                        </a:spcAft>
                        <a:buFont typeface="Arial"/>
                        <a:defRPr>
                          <a:solidFill>
                            <a:schemeClr val="tx1"/>
                          </a:solidFill>
                          <a:latin typeface="Arial"/>
                          <a:cs typeface="Arial"/>
                          <a:sym typeface="Arial"/>
                        </a:defRPr>
                      </a:lvl8pPr>
                      <a:lvl9pPr marL="3886200" indent="-228600" eaLnBrk="0" fontAlgn="base" hangingPunct="0">
                        <a:lnSpc>
                          <a:spcPct val="110000"/>
                        </a:lnSpc>
                        <a:spcBef>
                          <a:spcPct val="0"/>
                        </a:spcBef>
                        <a:spcAft>
                          <a:spcPct val="0"/>
                        </a:spcAft>
                        <a:buFont typeface="Arial"/>
                        <a:defRPr>
                          <a:solidFill>
                            <a:schemeClr val="tx1"/>
                          </a:solidFill>
                          <a:latin typeface="Arial"/>
                          <a:cs typeface="Arial"/>
                          <a:sym typeface="Arial"/>
                        </a:defRPr>
                      </a:lvl9pPr>
                    </a:lstStyle>
                    <a:p>
                      <a:pPr marL="0" marR="0" lvl="0" indent="0" algn="l" defTabSz="914400" rtl="0" eaLnBrk="1" latinLnBrk="1" hangingPunct="1">
                        <a:lnSpc>
                          <a:spcPct val="100000"/>
                        </a:lnSpc>
                        <a:spcBef>
                          <a:spcPct val="0"/>
                        </a:spcBef>
                        <a:spcAft>
                          <a:spcPct val="0"/>
                        </a:spcAft>
                        <a:buClrTx/>
                        <a:buFontTx/>
                        <a:buNone/>
                        <a:defRPr/>
                      </a:pPr>
                      <a:endParaRPr kumimoji="0" lang="ko-KR" altLang="en-US" sz="1200" b="0" i="0" u="none" strike="noStrike" cap="none" normalizeH="0" baseline="0">
                        <a:solidFill>
                          <a:srgbClr val="000000"/>
                        </a:solidFill>
                        <a:effectLst/>
                        <a:latin typeface="맑은 고딕"/>
                        <a:ea typeface="맑은 고딕"/>
                        <a:cs typeface="Arial"/>
                      </a:endParaRPr>
                    </a:p>
                  </a:txBody>
                  <a:tcPr marL="68612" marR="68612" marT="34306" marB="34306" anchor="ctr" horzOverflow="overflow">
                    <a:lnL w="12700" cap="flat" cmpd="sng" algn="ctr">
                      <a:solidFill>
                        <a:schemeClr val="bg1"/>
                      </a:solidFill>
                      <a:prstDash val="solid"/>
                      <a:round/>
                      <a:headEnd w="med" len="med"/>
                      <a:tailEnd w="med" len="med"/>
                    </a:lnL>
                    <a:lnR w="12700" cap="flat" cmpd="sng" algn="ctr">
                      <a:solidFill>
                        <a:schemeClr val="bg1"/>
                      </a:solidFill>
                      <a:prstDash val="solid"/>
                      <a:round/>
                      <a:headEnd w="med" len="med"/>
                      <a:tailEnd w="med" len="med"/>
                    </a:lnR>
                    <a:lnT w="38100" cap="flat" cmpd="sng" algn="ctr">
                      <a:solidFill>
                        <a:schemeClr val="bg1"/>
                      </a:solidFill>
                      <a:prstDash val="solid"/>
                      <a:round/>
                      <a:headEnd w="med" len="med"/>
                      <a:tailEnd w="med" len="med"/>
                    </a:lnT>
                    <a:lnB w="12700" cap="flat" cmpd="sng" algn="ctr">
                      <a:solidFill>
                        <a:schemeClr val="bg1"/>
                      </a:solidFill>
                      <a:prstDash val="solid"/>
                      <a:round/>
                      <a:headEnd w="med" len="med"/>
                      <a:tailEnd w="med" len="med"/>
                    </a:lnB>
                    <a:lnTlToBr>
                      <a:noFill/>
                    </a:lnTlToBr>
                    <a:lnBlToTr>
                      <a:noFill/>
                    </a:lnBlToTr>
                    <a:solidFill>
                      <a:srgbClr val="E7F3F4"/>
                    </a:solidFill>
                  </a:tcPr>
                </a:tc>
                <a:extLst>
                  <a:ext uri="{0D108BD9-81ED-4DB2-BD59-A6C34878D82A}">
                    <a16:rowId xmlns:a16="http://schemas.microsoft.com/office/drawing/2014/main" val="10001"/>
                  </a:ext>
                </a:extLst>
              </a:tr>
              <a:tr h="950448">
                <a:tc>
                  <a:txBody>
                    <a:bodyPr/>
                    <a:lstStyle>
                      <a:lvl1pPr latinLnBrk="1">
                        <a:lnSpc>
                          <a:spcPct val="110000"/>
                        </a:lnSpc>
                        <a:buClr>
                          <a:schemeClr val="tx1"/>
                        </a:buClr>
                        <a:buFont typeface="Arial"/>
                        <a:defRPr sz="2800">
                          <a:solidFill>
                            <a:schemeClr val="tx1"/>
                          </a:solidFill>
                          <a:latin typeface="Arial"/>
                          <a:cs typeface="Arial"/>
                          <a:sym typeface="Arial"/>
                        </a:defRPr>
                      </a:lvl1pPr>
                      <a:lvl2pPr marL="742950" indent="-285750" latinLnBrk="1">
                        <a:lnSpc>
                          <a:spcPct val="110000"/>
                        </a:lnSpc>
                        <a:buFont typeface="Arial"/>
                        <a:defRPr sz="2400">
                          <a:solidFill>
                            <a:schemeClr val="tx1"/>
                          </a:solidFill>
                          <a:latin typeface="Arial"/>
                          <a:cs typeface="Arial"/>
                          <a:sym typeface="Arial"/>
                        </a:defRPr>
                      </a:lvl2pPr>
                      <a:lvl3pPr marL="1143000" indent="-228600" latinLnBrk="1">
                        <a:lnSpc>
                          <a:spcPct val="110000"/>
                        </a:lnSpc>
                        <a:buClr>
                          <a:schemeClr val="tx1"/>
                        </a:buClr>
                        <a:buFont typeface="Arial"/>
                        <a:defRPr sz="2000">
                          <a:solidFill>
                            <a:schemeClr val="tx1"/>
                          </a:solidFill>
                          <a:latin typeface="Arial"/>
                          <a:cs typeface="Arial"/>
                          <a:sym typeface="Arial"/>
                        </a:defRPr>
                      </a:lvl3pPr>
                      <a:lvl4pPr marL="1600200" indent="-228600" latinLnBrk="1">
                        <a:lnSpc>
                          <a:spcPct val="110000"/>
                        </a:lnSpc>
                        <a:buFont typeface="Arial"/>
                        <a:defRPr>
                          <a:solidFill>
                            <a:schemeClr val="tx1"/>
                          </a:solidFill>
                          <a:latin typeface="Arial"/>
                          <a:cs typeface="Arial"/>
                          <a:sym typeface="Arial"/>
                        </a:defRPr>
                      </a:lvl4pPr>
                      <a:lvl5pPr marL="2057400" indent="-228600" latinLnBrk="1">
                        <a:lnSpc>
                          <a:spcPct val="110000"/>
                        </a:lnSpc>
                        <a:buFont typeface="Arial"/>
                        <a:defRPr>
                          <a:solidFill>
                            <a:schemeClr val="tx1"/>
                          </a:solidFill>
                          <a:latin typeface="Arial"/>
                          <a:cs typeface="Arial"/>
                          <a:sym typeface="Arial"/>
                        </a:defRPr>
                      </a:lvl5pPr>
                      <a:lvl6pPr marL="2514600" indent="-228600" eaLnBrk="0" fontAlgn="base" hangingPunct="0">
                        <a:lnSpc>
                          <a:spcPct val="110000"/>
                        </a:lnSpc>
                        <a:spcBef>
                          <a:spcPct val="0"/>
                        </a:spcBef>
                        <a:spcAft>
                          <a:spcPct val="0"/>
                        </a:spcAft>
                        <a:buFont typeface="Arial"/>
                        <a:defRPr>
                          <a:solidFill>
                            <a:schemeClr val="tx1"/>
                          </a:solidFill>
                          <a:latin typeface="Arial"/>
                          <a:cs typeface="Arial"/>
                          <a:sym typeface="Arial"/>
                        </a:defRPr>
                      </a:lvl6pPr>
                      <a:lvl7pPr marL="2971800" indent="-228600" eaLnBrk="0" fontAlgn="base" hangingPunct="0">
                        <a:lnSpc>
                          <a:spcPct val="110000"/>
                        </a:lnSpc>
                        <a:spcBef>
                          <a:spcPct val="0"/>
                        </a:spcBef>
                        <a:spcAft>
                          <a:spcPct val="0"/>
                        </a:spcAft>
                        <a:buFont typeface="Arial"/>
                        <a:defRPr>
                          <a:solidFill>
                            <a:schemeClr val="tx1"/>
                          </a:solidFill>
                          <a:latin typeface="Arial"/>
                          <a:cs typeface="Arial"/>
                          <a:sym typeface="Arial"/>
                        </a:defRPr>
                      </a:lvl7pPr>
                      <a:lvl8pPr marL="3429000" indent="-228600" eaLnBrk="0" fontAlgn="base" hangingPunct="0">
                        <a:lnSpc>
                          <a:spcPct val="110000"/>
                        </a:lnSpc>
                        <a:spcBef>
                          <a:spcPct val="0"/>
                        </a:spcBef>
                        <a:spcAft>
                          <a:spcPct val="0"/>
                        </a:spcAft>
                        <a:buFont typeface="Arial"/>
                        <a:defRPr>
                          <a:solidFill>
                            <a:schemeClr val="tx1"/>
                          </a:solidFill>
                          <a:latin typeface="Arial"/>
                          <a:cs typeface="Arial"/>
                          <a:sym typeface="Arial"/>
                        </a:defRPr>
                      </a:lvl8pPr>
                      <a:lvl9pPr marL="3886200" indent="-228600" eaLnBrk="0" fontAlgn="base" hangingPunct="0">
                        <a:lnSpc>
                          <a:spcPct val="110000"/>
                        </a:lnSpc>
                        <a:spcBef>
                          <a:spcPct val="0"/>
                        </a:spcBef>
                        <a:spcAft>
                          <a:spcPct val="0"/>
                        </a:spcAft>
                        <a:buFont typeface="Arial"/>
                        <a:defRPr>
                          <a:solidFill>
                            <a:schemeClr val="tx1"/>
                          </a:solidFill>
                          <a:latin typeface="Arial"/>
                          <a:cs typeface="Arial"/>
                          <a:sym typeface="Arial"/>
                        </a:defRPr>
                      </a:lvl9pPr>
                    </a:lstStyle>
                    <a:p>
                      <a:pPr marL="0" marR="0" lvl="0" indent="0" algn="ctr" defTabSz="914400" rtl="0" eaLnBrk="1" latinLnBrk="1" hangingPunct="1">
                        <a:lnSpc>
                          <a:spcPct val="100000"/>
                        </a:lnSpc>
                        <a:spcBef>
                          <a:spcPct val="0"/>
                        </a:spcBef>
                        <a:spcAft>
                          <a:spcPct val="0"/>
                        </a:spcAft>
                        <a:buClrTx/>
                        <a:buFontTx/>
                        <a:buNone/>
                        <a:defRPr/>
                      </a:pPr>
                      <a:r>
                        <a:rPr kumimoji="0" lang="ko-KR" altLang="en-US" sz="1500" b="1" i="0" u="none" strike="noStrike" cap="none" normalizeH="0" baseline="0">
                          <a:solidFill>
                            <a:srgbClr val="000000"/>
                          </a:solidFill>
                          <a:effectLst/>
                          <a:latin typeface="맑은 고딕"/>
                          <a:ea typeface="맑은 고딕"/>
                          <a:cs typeface="Arial"/>
                        </a:rPr>
                        <a:t>데이터셋 처리</a:t>
                      </a:r>
                      <a:endParaRPr kumimoji="0" lang="ko-KR" altLang="en-US" sz="1500" b="1" i="0" u="none" strike="noStrike" cap="none" normalizeH="0" baseline="0">
                        <a:solidFill>
                          <a:srgbClr val="000000"/>
                        </a:solidFill>
                        <a:latin typeface="맑은 고딕"/>
                        <a:ea typeface="맑은 고딕"/>
                        <a:cs typeface="Arial"/>
                      </a:endParaRPr>
                    </a:p>
                  </a:txBody>
                  <a:tcPr marL="68612" marR="68612" marT="34306" marB="34306" anchor="ctr" horzOverflow="overflow">
                    <a:lnL w="12700" cap="flat" cmpd="sng" algn="ctr">
                      <a:solidFill>
                        <a:schemeClr val="bg1"/>
                      </a:solidFill>
                      <a:prstDash val="solid"/>
                      <a:round/>
                      <a:headEnd w="med" len="med"/>
                      <a:tailEnd w="med" len="med"/>
                    </a:lnL>
                    <a:lnR w="12700" cap="flat" cmpd="sng" algn="ctr">
                      <a:solidFill>
                        <a:schemeClr val="bg1"/>
                      </a:solidFill>
                      <a:prstDash val="solid"/>
                      <a:round/>
                      <a:headEnd w="med" len="med"/>
                      <a:tailEnd w="med" len="med"/>
                    </a:lnR>
                    <a:lnT w="12700" cap="flat" cmpd="sng" algn="ctr">
                      <a:solidFill>
                        <a:schemeClr val="bg1"/>
                      </a:solidFill>
                      <a:prstDash val="solid"/>
                      <a:round/>
                      <a:headEnd w="med" len="med"/>
                      <a:tailEnd w="med" len="med"/>
                    </a:lnT>
                    <a:lnB w="12700" cap="flat" cmpd="sng" algn="ctr">
                      <a:solidFill>
                        <a:schemeClr val="bg1"/>
                      </a:solidFill>
                      <a:prstDash val="solid"/>
                      <a:round/>
                      <a:headEnd w="med" len="med"/>
                      <a:tailEnd w="med" len="med"/>
                    </a:lnB>
                    <a:lnTlToBr>
                      <a:noFill/>
                    </a:lnTlToBr>
                    <a:lnBlToTr>
                      <a:noFill/>
                    </a:lnBlToTr>
                    <a:solidFill>
                      <a:srgbClr val="F3F9FA"/>
                    </a:solidFill>
                  </a:tcPr>
                </a:tc>
                <a:tc>
                  <a:txBody>
                    <a:bodyPr/>
                    <a:lstStyle>
                      <a:lvl1pPr latinLnBrk="1">
                        <a:lnSpc>
                          <a:spcPct val="110000"/>
                        </a:lnSpc>
                        <a:buClr>
                          <a:schemeClr val="tx1"/>
                        </a:buClr>
                        <a:buFont typeface="Arial"/>
                        <a:defRPr sz="2800">
                          <a:solidFill>
                            <a:schemeClr val="tx1"/>
                          </a:solidFill>
                          <a:latin typeface="Arial"/>
                          <a:cs typeface="Arial"/>
                          <a:sym typeface="Arial"/>
                        </a:defRPr>
                      </a:lvl1pPr>
                      <a:lvl2pPr marL="742950" indent="-285750" latinLnBrk="1">
                        <a:lnSpc>
                          <a:spcPct val="110000"/>
                        </a:lnSpc>
                        <a:buFont typeface="Arial"/>
                        <a:defRPr sz="2400">
                          <a:solidFill>
                            <a:schemeClr val="tx1"/>
                          </a:solidFill>
                          <a:latin typeface="Arial"/>
                          <a:cs typeface="Arial"/>
                          <a:sym typeface="Arial"/>
                        </a:defRPr>
                      </a:lvl2pPr>
                      <a:lvl3pPr marL="1143000" indent="-228600" latinLnBrk="1">
                        <a:lnSpc>
                          <a:spcPct val="110000"/>
                        </a:lnSpc>
                        <a:buClr>
                          <a:schemeClr val="tx1"/>
                        </a:buClr>
                        <a:buFont typeface="Arial"/>
                        <a:defRPr sz="2000">
                          <a:solidFill>
                            <a:schemeClr val="tx1"/>
                          </a:solidFill>
                          <a:latin typeface="Arial"/>
                          <a:cs typeface="Arial"/>
                          <a:sym typeface="Arial"/>
                        </a:defRPr>
                      </a:lvl3pPr>
                      <a:lvl4pPr marL="1600200" indent="-228600" latinLnBrk="1">
                        <a:lnSpc>
                          <a:spcPct val="110000"/>
                        </a:lnSpc>
                        <a:buFont typeface="Arial"/>
                        <a:defRPr>
                          <a:solidFill>
                            <a:schemeClr val="tx1"/>
                          </a:solidFill>
                          <a:latin typeface="Arial"/>
                          <a:cs typeface="Arial"/>
                          <a:sym typeface="Arial"/>
                        </a:defRPr>
                      </a:lvl4pPr>
                      <a:lvl5pPr marL="2057400" indent="-228600" latinLnBrk="1">
                        <a:lnSpc>
                          <a:spcPct val="110000"/>
                        </a:lnSpc>
                        <a:buFont typeface="Arial"/>
                        <a:defRPr>
                          <a:solidFill>
                            <a:schemeClr val="tx1"/>
                          </a:solidFill>
                          <a:latin typeface="Arial"/>
                          <a:cs typeface="Arial"/>
                          <a:sym typeface="Arial"/>
                        </a:defRPr>
                      </a:lvl5pPr>
                      <a:lvl6pPr marL="2514600" indent="-228600" eaLnBrk="0" fontAlgn="base" hangingPunct="0">
                        <a:lnSpc>
                          <a:spcPct val="110000"/>
                        </a:lnSpc>
                        <a:spcBef>
                          <a:spcPct val="0"/>
                        </a:spcBef>
                        <a:spcAft>
                          <a:spcPct val="0"/>
                        </a:spcAft>
                        <a:buFont typeface="Arial"/>
                        <a:defRPr>
                          <a:solidFill>
                            <a:schemeClr val="tx1"/>
                          </a:solidFill>
                          <a:latin typeface="Arial"/>
                          <a:cs typeface="Arial"/>
                          <a:sym typeface="Arial"/>
                        </a:defRPr>
                      </a:lvl6pPr>
                      <a:lvl7pPr marL="2971800" indent="-228600" eaLnBrk="0" fontAlgn="base" hangingPunct="0">
                        <a:lnSpc>
                          <a:spcPct val="110000"/>
                        </a:lnSpc>
                        <a:spcBef>
                          <a:spcPct val="0"/>
                        </a:spcBef>
                        <a:spcAft>
                          <a:spcPct val="0"/>
                        </a:spcAft>
                        <a:buFont typeface="Arial"/>
                        <a:defRPr>
                          <a:solidFill>
                            <a:schemeClr val="tx1"/>
                          </a:solidFill>
                          <a:latin typeface="Arial"/>
                          <a:cs typeface="Arial"/>
                          <a:sym typeface="Arial"/>
                        </a:defRPr>
                      </a:lvl7pPr>
                      <a:lvl8pPr marL="3429000" indent="-228600" eaLnBrk="0" fontAlgn="base" hangingPunct="0">
                        <a:lnSpc>
                          <a:spcPct val="110000"/>
                        </a:lnSpc>
                        <a:spcBef>
                          <a:spcPct val="0"/>
                        </a:spcBef>
                        <a:spcAft>
                          <a:spcPct val="0"/>
                        </a:spcAft>
                        <a:buFont typeface="Arial"/>
                        <a:defRPr>
                          <a:solidFill>
                            <a:schemeClr val="tx1"/>
                          </a:solidFill>
                          <a:latin typeface="Arial"/>
                          <a:cs typeface="Arial"/>
                          <a:sym typeface="Arial"/>
                        </a:defRPr>
                      </a:lvl8pPr>
                      <a:lvl9pPr marL="3886200" indent="-228600" eaLnBrk="0" fontAlgn="base" hangingPunct="0">
                        <a:lnSpc>
                          <a:spcPct val="110000"/>
                        </a:lnSpc>
                        <a:spcBef>
                          <a:spcPct val="0"/>
                        </a:spcBef>
                        <a:spcAft>
                          <a:spcPct val="0"/>
                        </a:spcAft>
                        <a:buFont typeface="Arial"/>
                        <a:defRPr>
                          <a:solidFill>
                            <a:schemeClr val="tx1"/>
                          </a:solidFill>
                          <a:latin typeface="Arial"/>
                          <a:cs typeface="Arial"/>
                          <a:sym typeface="Arial"/>
                        </a:defRPr>
                      </a:lvl9pPr>
                    </a:lstStyle>
                    <a:p>
                      <a:pPr marL="0" marR="0" lvl="0" indent="0" algn="ctr" defTabSz="914400" rtl="0" eaLnBrk="1" latinLnBrk="1" hangingPunct="1">
                        <a:lnSpc>
                          <a:spcPct val="100000"/>
                        </a:lnSpc>
                        <a:spcBef>
                          <a:spcPct val="0"/>
                        </a:spcBef>
                        <a:spcAft>
                          <a:spcPct val="0"/>
                        </a:spcAft>
                        <a:buClrTx/>
                        <a:buFontTx/>
                        <a:buNone/>
                        <a:defRPr/>
                      </a:pPr>
                      <a:r>
                        <a:rPr kumimoji="0" lang="en-US" altLang="ko-KR" sz="1500" b="1" i="0" u="none" strike="noStrike" cap="none" normalizeH="0" baseline="0">
                          <a:solidFill>
                            <a:srgbClr val="000000"/>
                          </a:solidFill>
                          <a:effectLst/>
                          <a:latin typeface="맑은 고딕"/>
                          <a:ea typeface="맑은 고딕"/>
                          <a:cs typeface="Arial"/>
                        </a:rPr>
                        <a:t>12/1(</a:t>
                      </a:r>
                      <a:r>
                        <a:rPr kumimoji="0" lang="ko-KR" altLang="en-US" sz="1500" b="1" i="0" u="none" strike="noStrike" cap="none" normalizeH="0" baseline="0">
                          <a:solidFill>
                            <a:srgbClr val="000000"/>
                          </a:solidFill>
                          <a:effectLst/>
                          <a:latin typeface="맑은 고딕"/>
                          <a:ea typeface="맑은 고딕"/>
                          <a:cs typeface="Arial"/>
                        </a:rPr>
                        <a:t>목</a:t>
                      </a:r>
                      <a:r>
                        <a:rPr kumimoji="0" lang="en-US" altLang="ko-KR" sz="1500" b="1" i="0" u="none" strike="noStrike" cap="none" normalizeH="0" baseline="0">
                          <a:solidFill>
                            <a:srgbClr val="000000"/>
                          </a:solidFill>
                          <a:effectLst/>
                          <a:latin typeface="맑은 고딕"/>
                          <a:ea typeface="맑은 고딕"/>
                          <a:cs typeface="Arial"/>
                        </a:rPr>
                        <a:t>)~12/2(</a:t>
                      </a:r>
                      <a:r>
                        <a:rPr kumimoji="0" lang="ko-KR" altLang="en-US" sz="1500" b="1" i="0" u="none" strike="noStrike" cap="none" normalizeH="0" baseline="0">
                          <a:solidFill>
                            <a:srgbClr val="000000"/>
                          </a:solidFill>
                          <a:effectLst/>
                          <a:latin typeface="맑은 고딕"/>
                          <a:ea typeface="맑은 고딕"/>
                          <a:cs typeface="Arial"/>
                        </a:rPr>
                        <a:t>금</a:t>
                      </a:r>
                      <a:r>
                        <a:rPr kumimoji="0" lang="en-US" altLang="ko-KR" sz="1500" b="1" i="0" u="none" strike="noStrike" cap="none" normalizeH="0" baseline="0">
                          <a:solidFill>
                            <a:srgbClr val="000000"/>
                          </a:solidFill>
                          <a:effectLst/>
                          <a:latin typeface="맑은 고딕"/>
                          <a:ea typeface="맑은 고딕"/>
                          <a:cs typeface="Arial"/>
                        </a:rPr>
                        <a:t>)</a:t>
                      </a:r>
                    </a:p>
                  </a:txBody>
                  <a:tcPr marL="68612" marR="68612" marT="34306" marB="34306" anchor="ctr" horzOverflow="overflow">
                    <a:lnL w="12700" cap="flat" cmpd="sng" algn="ctr">
                      <a:solidFill>
                        <a:schemeClr val="bg1"/>
                      </a:solidFill>
                      <a:prstDash val="solid"/>
                      <a:round/>
                      <a:headEnd w="med" len="med"/>
                      <a:tailEnd w="med" len="med"/>
                    </a:lnL>
                    <a:lnR w="12700" cap="flat" cmpd="sng" algn="ctr">
                      <a:solidFill>
                        <a:schemeClr val="bg1"/>
                      </a:solidFill>
                      <a:prstDash val="solid"/>
                      <a:round/>
                      <a:headEnd w="med" len="med"/>
                      <a:tailEnd w="med" len="med"/>
                    </a:lnR>
                    <a:lnT w="12700" cap="flat" cmpd="sng" algn="ctr">
                      <a:solidFill>
                        <a:schemeClr val="bg1"/>
                      </a:solidFill>
                      <a:prstDash val="solid"/>
                      <a:round/>
                      <a:headEnd w="med" len="med"/>
                      <a:tailEnd w="med" len="med"/>
                    </a:lnT>
                    <a:lnB w="12700" cap="flat" cmpd="sng" algn="ctr">
                      <a:solidFill>
                        <a:schemeClr val="bg1"/>
                      </a:solidFill>
                      <a:prstDash val="solid"/>
                      <a:round/>
                      <a:headEnd w="med" len="med"/>
                      <a:tailEnd w="med" len="med"/>
                    </a:lnB>
                    <a:lnTlToBr>
                      <a:noFill/>
                    </a:lnTlToBr>
                    <a:lnBlToTr>
                      <a:noFill/>
                    </a:lnBlToTr>
                    <a:solidFill>
                      <a:srgbClr val="F3F9FA"/>
                    </a:solidFill>
                  </a:tcPr>
                </a:tc>
                <a:tc>
                  <a:txBody>
                    <a:bodyPr/>
                    <a:lstStyle>
                      <a:lvl1pPr latinLnBrk="1">
                        <a:lnSpc>
                          <a:spcPct val="110000"/>
                        </a:lnSpc>
                        <a:buClr>
                          <a:schemeClr val="tx1"/>
                        </a:buClr>
                        <a:buFont typeface="Arial"/>
                        <a:defRPr sz="2800">
                          <a:solidFill>
                            <a:schemeClr val="tx1"/>
                          </a:solidFill>
                          <a:latin typeface="Arial"/>
                          <a:cs typeface="Arial"/>
                          <a:sym typeface="Arial"/>
                        </a:defRPr>
                      </a:lvl1pPr>
                      <a:lvl2pPr marL="742950" indent="-285750" latinLnBrk="1">
                        <a:lnSpc>
                          <a:spcPct val="110000"/>
                        </a:lnSpc>
                        <a:buFont typeface="Arial"/>
                        <a:defRPr sz="2400">
                          <a:solidFill>
                            <a:schemeClr val="tx1"/>
                          </a:solidFill>
                          <a:latin typeface="Arial"/>
                          <a:cs typeface="Arial"/>
                          <a:sym typeface="Arial"/>
                        </a:defRPr>
                      </a:lvl2pPr>
                      <a:lvl3pPr marL="1143000" indent="-228600" latinLnBrk="1">
                        <a:lnSpc>
                          <a:spcPct val="110000"/>
                        </a:lnSpc>
                        <a:buClr>
                          <a:schemeClr val="tx1"/>
                        </a:buClr>
                        <a:buFont typeface="Arial"/>
                        <a:defRPr sz="2000">
                          <a:solidFill>
                            <a:schemeClr val="tx1"/>
                          </a:solidFill>
                          <a:latin typeface="Arial"/>
                          <a:cs typeface="Arial"/>
                          <a:sym typeface="Arial"/>
                        </a:defRPr>
                      </a:lvl3pPr>
                      <a:lvl4pPr marL="1600200" indent="-228600" latinLnBrk="1">
                        <a:lnSpc>
                          <a:spcPct val="110000"/>
                        </a:lnSpc>
                        <a:buFont typeface="Arial"/>
                        <a:defRPr>
                          <a:solidFill>
                            <a:schemeClr val="tx1"/>
                          </a:solidFill>
                          <a:latin typeface="Arial"/>
                          <a:cs typeface="Arial"/>
                          <a:sym typeface="Arial"/>
                        </a:defRPr>
                      </a:lvl4pPr>
                      <a:lvl5pPr marL="2057400" indent="-228600" latinLnBrk="1">
                        <a:lnSpc>
                          <a:spcPct val="110000"/>
                        </a:lnSpc>
                        <a:buFont typeface="Arial"/>
                        <a:defRPr>
                          <a:solidFill>
                            <a:schemeClr val="tx1"/>
                          </a:solidFill>
                          <a:latin typeface="Arial"/>
                          <a:cs typeface="Arial"/>
                          <a:sym typeface="Arial"/>
                        </a:defRPr>
                      </a:lvl5pPr>
                      <a:lvl6pPr marL="2514600" indent="-228600" eaLnBrk="0" fontAlgn="base" hangingPunct="0">
                        <a:lnSpc>
                          <a:spcPct val="110000"/>
                        </a:lnSpc>
                        <a:spcBef>
                          <a:spcPct val="0"/>
                        </a:spcBef>
                        <a:spcAft>
                          <a:spcPct val="0"/>
                        </a:spcAft>
                        <a:buFont typeface="Arial"/>
                        <a:defRPr>
                          <a:solidFill>
                            <a:schemeClr val="tx1"/>
                          </a:solidFill>
                          <a:latin typeface="Arial"/>
                          <a:cs typeface="Arial"/>
                          <a:sym typeface="Arial"/>
                        </a:defRPr>
                      </a:lvl6pPr>
                      <a:lvl7pPr marL="2971800" indent="-228600" eaLnBrk="0" fontAlgn="base" hangingPunct="0">
                        <a:lnSpc>
                          <a:spcPct val="110000"/>
                        </a:lnSpc>
                        <a:spcBef>
                          <a:spcPct val="0"/>
                        </a:spcBef>
                        <a:spcAft>
                          <a:spcPct val="0"/>
                        </a:spcAft>
                        <a:buFont typeface="Arial"/>
                        <a:defRPr>
                          <a:solidFill>
                            <a:schemeClr val="tx1"/>
                          </a:solidFill>
                          <a:latin typeface="Arial"/>
                          <a:cs typeface="Arial"/>
                          <a:sym typeface="Arial"/>
                        </a:defRPr>
                      </a:lvl7pPr>
                      <a:lvl8pPr marL="3429000" indent="-228600" eaLnBrk="0" fontAlgn="base" hangingPunct="0">
                        <a:lnSpc>
                          <a:spcPct val="110000"/>
                        </a:lnSpc>
                        <a:spcBef>
                          <a:spcPct val="0"/>
                        </a:spcBef>
                        <a:spcAft>
                          <a:spcPct val="0"/>
                        </a:spcAft>
                        <a:buFont typeface="Arial"/>
                        <a:defRPr>
                          <a:solidFill>
                            <a:schemeClr val="tx1"/>
                          </a:solidFill>
                          <a:latin typeface="Arial"/>
                          <a:cs typeface="Arial"/>
                          <a:sym typeface="Arial"/>
                        </a:defRPr>
                      </a:lvl8pPr>
                      <a:lvl9pPr marL="3886200" indent="-228600" eaLnBrk="0" fontAlgn="base" hangingPunct="0">
                        <a:lnSpc>
                          <a:spcPct val="110000"/>
                        </a:lnSpc>
                        <a:spcBef>
                          <a:spcPct val="0"/>
                        </a:spcBef>
                        <a:spcAft>
                          <a:spcPct val="0"/>
                        </a:spcAft>
                        <a:buFont typeface="Arial"/>
                        <a:defRPr>
                          <a:solidFill>
                            <a:schemeClr val="tx1"/>
                          </a:solidFill>
                          <a:latin typeface="Arial"/>
                          <a:cs typeface="Arial"/>
                          <a:sym typeface="Arial"/>
                        </a:defRPr>
                      </a:lvl9pPr>
                    </a:lstStyle>
                    <a:p>
                      <a:pPr marL="0" marR="0" lvl="0" indent="0" algn="l" defTabSz="914400" rtl="0" eaLnBrk="1" latinLnBrk="1" hangingPunct="1">
                        <a:lnSpc>
                          <a:spcPct val="100000"/>
                        </a:lnSpc>
                        <a:spcBef>
                          <a:spcPct val="0"/>
                        </a:spcBef>
                        <a:spcAft>
                          <a:spcPct val="0"/>
                        </a:spcAft>
                        <a:buClrTx/>
                        <a:buFontTx/>
                        <a:buNone/>
                        <a:defRPr/>
                      </a:pPr>
                      <a:r>
                        <a:rPr kumimoji="0" lang="ko-KR" altLang="en-US" sz="1500" b="1" i="0" u="none" strike="noStrike" cap="none" normalizeH="0" baseline="0">
                          <a:solidFill>
                            <a:srgbClr val="000000"/>
                          </a:solidFill>
                          <a:effectLst/>
                          <a:latin typeface="맑은 고딕"/>
                          <a:ea typeface="맑은 고딕"/>
                          <a:cs typeface="Arial"/>
                        </a:rPr>
                        <a:t>▶ 데이터 분석 및 인사이트 도출</a:t>
                      </a:r>
                    </a:p>
                  </a:txBody>
                  <a:tcPr marL="68612" marR="68612" marT="34306" marB="34306" anchor="ctr" horzOverflow="overflow">
                    <a:lnL w="12700" cap="flat" cmpd="sng" algn="ctr">
                      <a:solidFill>
                        <a:schemeClr val="bg1"/>
                      </a:solidFill>
                      <a:prstDash val="solid"/>
                      <a:round/>
                      <a:headEnd w="med" len="med"/>
                      <a:tailEnd w="med" len="med"/>
                    </a:lnL>
                    <a:lnR w="12700" cap="flat" cmpd="sng" algn="ctr">
                      <a:solidFill>
                        <a:schemeClr val="bg1"/>
                      </a:solidFill>
                      <a:prstDash val="solid"/>
                      <a:round/>
                      <a:headEnd w="med" len="med"/>
                      <a:tailEnd w="med" len="med"/>
                    </a:lnR>
                    <a:lnT w="12700" cap="flat" cmpd="sng" algn="ctr">
                      <a:solidFill>
                        <a:schemeClr val="bg1"/>
                      </a:solidFill>
                      <a:prstDash val="solid"/>
                      <a:round/>
                      <a:headEnd w="med" len="med"/>
                      <a:tailEnd w="med" len="med"/>
                    </a:lnT>
                    <a:lnB w="12700" cap="flat" cmpd="sng" algn="ctr">
                      <a:solidFill>
                        <a:schemeClr val="bg1"/>
                      </a:solidFill>
                      <a:prstDash val="solid"/>
                      <a:round/>
                      <a:headEnd w="med" len="med"/>
                      <a:tailEnd w="med" len="med"/>
                    </a:lnB>
                    <a:lnTlToBr>
                      <a:noFill/>
                    </a:lnTlToBr>
                    <a:lnBlToTr>
                      <a:noFill/>
                    </a:lnBlToTr>
                    <a:solidFill>
                      <a:srgbClr val="F3F9FA"/>
                    </a:solidFill>
                  </a:tcPr>
                </a:tc>
                <a:tc>
                  <a:txBody>
                    <a:bodyPr/>
                    <a:lstStyle>
                      <a:lvl1pPr latinLnBrk="1">
                        <a:lnSpc>
                          <a:spcPct val="110000"/>
                        </a:lnSpc>
                        <a:buClr>
                          <a:schemeClr val="tx1"/>
                        </a:buClr>
                        <a:buFont typeface="Arial"/>
                        <a:defRPr sz="2800">
                          <a:solidFill>
                            <a:schemeClr val="tx1"/>
                          </a:solidFill>
                          <a:latin typeface="Arial"/>
                          <a:cs typeface="Arial"/>
                          <a:sym typeface="Arial"/>
                        </a:defRPr>
                      </a:lvl1pPr>
                      <a:lvl2pPr marL="742950" indent="-285750" latinLnBrk="1">
                        <a:lnSpc>
                          <a:spcPct val="110000"/>
                        </a:lnSpc>
                        <a:buFont typeface="Arial"/>
                        <a:defRPr sz="2400">
                          <a:solidFill>
                            <a:schemeClr val="tx1"/>
                          </a:solidFill>
                          <a:latin typeface="Arial"/>
                          <a:cs typeface="Arial"/>
                          <a:sym typeface="Arial"/>
                        </a:defRPr>
                      </a:lvl2pPr>
                      <a:lvl3pPr marL="1143000" indent="-228600" latinLnBrk="1">
                        <a:lnSpc>
                          <a:spcPct val="110000"/>
                        </a:lnSpc>
                        <a:buClr>
                          <a:schemeClr val="tx1"/>
                        </a:buClr>
                        <a:buFont typeface="Arial"/>
                        <a:defRPr sz="2000">
                          <a:solidFill>
                            <a:schemeClr val="tx1"/>
                          </a:solidFill>
                          <a:latin typeface="Arial"/>
                          <a:cs typeface="Arial"/>
                          <a:sym typeface="Arial"/>
                        </a:defRPr>
                      </a:lvl3pPr>
                      <a:lvl4pPr marL="1600200" indent="-228600" latinLnBrk="1">
                        <a:lnSpc>
                          <a:spcPct val="110000"/>
                        </a:lnSpc>
                        <a:buFont typeface="Arial"/>
                        <a:defRPr>
                          <a:solidFill>
                            <a:schemeClr val="tx1"/>
                          </a:solidFill>
                          <a:latin typeface="Arial"/>
                          <a:cs typeface="Arial"/>
                          <a:sym typeface="Arial"/>
                        </a:defRPr>
                      </a:lvl4pPr>
                      <a:lvl5pPr marL="2057400" indent="-228600" latinLnBrk="1">
                        <a:lnSpc>
                          <a:spcPct val="110000"/>
                        </a:lnSpc>
                        <a:buFont typeface="Arial"/>
                        <a:defRPr>
                          <a:solidFill>
                            <a:schemeClr val="tx1"/>
                          </a:solidFill>
                          <a:latin typeface="Arial"/>
                          <a:cs typeface="Arial"/>
                          <a:sym typeface="Arial"/>
                        </a:defRPr>
                      </a:lvl5pPr>
                      <a:lvl6pPr marL="2514600" indent="-228600" eaLnBrk="0" fontAlgn="base" hangingPunct="0">
                        <a:lnSpc>
                          <a:spcPct val="110000"/>
                        </a:lnSpc>
                        <a:spcBef>
                          <a:spcPct val="0"/>
                        </a:spcBef>
                        <a:spcAft>
                          <a:spcPct val="0"/>
                        </a:spcAft>
                        <a:buFont typeface="Arial"/>
                        <a:defRPr>
                          <a:solidFill>
                            <a:schemeClr val="tx1"/>
                          </a:solidFill>
                          <a:latin typeface="Arial"/>
                          <a:cs typeface="Arial"/>
                          <a:sym typeface="Arial"/>
                        </a:defRPr>
                      </a:lvl6pPr>
                      <a:lvl7pPr marL="2971800" indent="-228600" eaLnBrk="0" fontAlgn="base" hangingPunct="0">
                        <a:lnSpc>
                          <a:spcPct val="110000"/>
                        </a:lnSpc>
                        <a:spcBef>
                          <a:spcPct val="0"/>
                        </a:spcBef>
                        <a:spcAft>
                          <a:spcPct val="0"/>
                        </a:spcAft>
                        <a:buFont typeface="Arial"/>
                        <a:defRPr>
                          <a:solidFill>
                            <a:schemeClr val="tx1"/>
                          </a:solidFill>
                          <a:latin typeface="Arial"/>
                          <a:cs typeface="Arial"/>
                          <a:sym typeface="Arial"/>
                        </a:defRPr>
                      </a:lvl7pPr>
                      <a:lvl8pPr marL="3429000" indent="-228600" eaLnBrk="0" fontAlgn="base" hangingPunct="0">
                        <a:lnSpc>
                          <a:spcPct val="110000"/>
                        </a:lnSpc>
                        <a:spcBef>
                          <a:spcPct val="0"/>
                        </a:spcBef>
                        <a:spcAft>
                          <a:spcPct val="0"/>
                        </a:spcAft>
                        <a:buFont typeface="Arial"/>
                        <a:defRPr>
                          <a:solidFill>
                            <a:schemeClr val="tx1"/>
                          </a:solidFill>
                          <a:latin typeface="Arial"/>
                          <a:cs typeface="Arial"/>
                          <a:sym typeface="Arial"/>
                        </a:defRPr>
                      </a:lvl8pPr>
                      <a:lvl9pPr marL="3886200" indent="-228600" eaLnBrk="0" fontAlgn="base" hangingPunct="0">
                        <a:lnSpc>
                          <a:spcPct val="110000"/>
                        </a:lnSpc>
                        <a:spcBef>
                          <a:spcPct val="0"/>
                        </a:spcBef>
                        <a:spcAft>
                          <a:spcPct val="0"/>
                        </a:spcAft>
                        <a:buFont typeface="Arial"/>
                        <a:defRPr>
                          <a:solidFill>
                            <a:schemeClr val="tx1"/>
                          </a:solidFill>
                          <a:latin typeface="Arial"/>
                          <a:cs typeface="Arial"/>
                          <a:sym typeface="Arial"/>
                        </a:defRPr>
                      </a:lvl9pPr>
                    </a:lstStyle>
                    <a:p>
                      <a:pPr marL="0" marR="0" lvl="0" indent="0" algn="l" defTabSz="914400" rtl="0" eaLnBrk="1" latinLnBrk="1" hangingPunct="1">
                        <a:lnSpc>
                          <a:spcPct val="100000"/>
                        </a:lnSpc>
                        <a:spcBef>
                          <a:spcPct val="0"/>
                        </a:spcBef>
                        <a:spcAft>
                          <a:spcPct val="0"/>
                        </a:spcAft>
                        <a:buClrTx/>
                        <a:buFontTx/>
                        <a:buNone/>
                        <a:defRPr/>
                      </a:pPr>
                      <a:endParaRPr kumimoji="0" lang="en-US" altLang="ko-KR" sz="1200" b="0" i="0" u="none" strike="noStrike" cap="none" normalizeH="0" baseline="0">
                        <a:solidFill>
                          <a:srgbClr val="000000"/>
                        </a:solidFill>
                        <a:effectLst/>
                        <a:latin typeface="맑은 고딕"/>
                        <a:ea typeface="맑은 고딕"/>
                        <a:cs typeface="Arial"/>
                      </a:endParaRPr>
                    </a:p>
                  </a:txBody>
                  <a:tcPr marL="68612" marR="68612" marT="34306" marB="34306" anchor="ctr" horzOverflow="overflow">
                    <a:lnL w="12700" cap="flat" cmpd="sng" algn="ctr">
                      <a:solidFill>
                        <a:schemeClr val="bg1"/>
                      </a:solidFill>
                      <a:prstDash val="solid"/>
                      <a:round/>
                      <a:headEnd w="med" len="med"/>
                      <a:tailEnd w="med" len="med"/>
                    </a:lnL>
                    <a:lnR w="12700" cap="flat" cmpd="sng" algn="ctr">
                      <a:solidFill>
                        <a:schemeClr val="bg1"/>
                      </a:solidFill>
                      <a:prstDash val="solid"/>
                      <a:round/>
                      <a:headEnd w="med" len="med"/>
                      <a:tailEnd w="med" len="med"/>
                    </a:lnR>
                    <a:lnT w="12700" cap="flat" cmpd="sng" algn="ctr">
                      <a:solidFill>
                        <a:schemeClr val="bg1"/>
                      </a:solidFill>
                      <a:prstDash val="solid"/>
                      <a:round/>
                      <a:headEnd w="med" len="med"/>
                      <a:tailEnd w="med" len="med"/>
                    </a:lnT>
                    <a:lnB w="12700" cap="flat" cmpd="sng" algn="ctr">
                      <a:solidFill>
                        <a:schemeClr val="bg1"/>
                      </a:solidFill>
                      <a:prstDash val="solid"/>
                      <a:round/>
                      <a:headEnd w="med" len="med"/>
                      <a:tailEnd w="med" len="med"/>
                    </a:lnB>
                    <a:lnTlToBr>
                      <a:noFill/>
                    </a:lnTlToBr>
                    <a:lnBlToTr>
                      <a:noFill/>
                    </a:lnBlToTr>
                    <a:solidFill>
                      <a:srgbClr val="F3F9FA"/>
                    </a:solidFill>
                  </a:tcPr>
                </a:tc>
                <a:extLst>
                  <a:ext uri="{0D108BD9-81ED-4DB2-BD59-A6C34878D82A}">
                    <a16:rowId xmlns:a16="http://schemas.microsoft.com/office/drawing/2014/main" val="10002"/>
                  </a:ext>
                </a:extLst>
              </a:tr>
              <a:tr h="950448">
                <a:tc>
                  <a:txBody>
                    <a:bodyPr/>
                    <a:lstStyle>
                      <a:lvl1pPr latinLnBrk="1">
                        <a:lnSpc>
                          <a:spcPct val="110000"/>
                        </a:lnSpc>
                        <a:buClr>
                          <a:schemeClr val="tx1"/>
                        </a:buClr>
                        <a:buFont typeface="Arial"/>
                        <a:defRPr sz="2800">
                          <a:solidFill>
                            <a:schemeClr val="tx1"/>
                          </a:solidFill>
                          <a:latin typeface="Arial"/>
                          <a:cs typeface="Arial"/>
                          <a:sym typeface="Arial"/>
                        </a:defRPr>
                      </a:lvl1pPr>
                      <a:lvl2pPr marL="742950" indent="-285750" latinLnBrk="1">
                        <a:lnSpc>
                          <a:spcPct val="110000"/>
                        </a:lnSpc>
                        <a:buFont typeface="Arial"/>
                        <a:defRPr sz="2400">
                          <a:solidFill>
                            <a:schemeClr val="tx1"/>
                          </a:solidFill>
                          <a:latin typeface="Arial"/>
                          <a:cs typeface="Arial"/>
                          <a:sym typeface="Arial"/>
                        </a:defRPr>
                      </a:lvl2pPr>
                      <a:lvl3pPr marL="1143000" indent="-228600" latinLnBrk="1">
                        <a:lnSpc>
                          <a:spcPct val="110000"/>
                        </a:lnSpc>
                        <a:buClr>
                          <a:schemeClr val="tx1"/>
                        </a:buClr>
                        <a:buFont typeface="Arial"/>
                        <a:defRPr sz="2000">
                          <a:solidFill>
                            <a:schemeClr val="tx1"/>
                          </a:solidFill>
                          <a:latin typeface="Arial"/>
                          <a:cs typeface="Arial"/>
                          <a:sym typeface="Arial"/>
                        </a:defRPr>
                      </a:lvl3pPr>
                      <a:lvl4pPr marL="1600200" indent="-228600" latinLnBrk="1">
                        <a:lnSpc>
                          <a:spcPct val="110000"/>
                        </a:lnSpc>
                        <a:buFont typeface="Arial"/>
                        <a:defRPr>
                          <a:solidFill>
                            <a:schemeClr val="tx1"/>
                          </a:solidFill>
                          <a:latin typeface="Arial"/>
                          <a:cs typeface="Arial"/>
                          <a:sym typeface="Arial"/>
                        </a:defRPr>
                      </a:lvl4pPr>
                      <a:lvl5pPr marL="2057400" indent="-228600" latinLnBrk="1">
                        <a:lnSpc>
                          <a:spcPct val="110000"/>
                        </a:lnSpc>
                        <a:buFont typeface="Arial"/>
                        <a:defRPr>
                          <a:solidFill>
                            <a:schemeClr val="tx1"/>
                          </a:solidFill>
                          <a:latin typeface="Arial"/>
                          <a:cs typeface="Arial"/>
                          <a:sym typeface="Arial"/>
                        </a:defRPr>
                      </a:lvl5pPr>
                      <a:lvl6pPr marL="2514600" indent="-228600" eaLnBrk="0" fontAlgn="base" hangingPunct="0">
                        <a:lnSpc>
                          <a:spcPct val="110000"/>
                        </a:lnSpc>
                        <a:spcBef>
                          <a:spcPct val="0"/>
                        </a:spcBef>
                        <a:spcAft>
                          <a:spcPct val="0"/>
                        </a:spcAft>
                        <a:buFont typeface="Arial"/>
                        <a:defRPr>
                          <a:solidFill>
                            <a:schemeClr val="tx1"/>
                          </a:solidFill>
                          <a:latin typeface="Arial"/>
                          <a:cs typeface="Arial"/>
                          <a:sym typeface="Arial"/>
                        </a:defRPr>
                      </a:lvl6pPr>
                      <a:lvl7pPr marL="2971800" indent="-228600" eaLnBrk="0" fontAlgn="base" hangingPunct="0">
                        <a:lnSpc>
                          <a:spcPct val="110000"/>
                        </a:lnSpc>
                        <a:spcBef>
                          <a:spcPct val="0"/>
                        </a:spcBef>
                        <a:spcAft>
                          <a:spcPct val="0"/>
                        </a:spcAft>
                        <a:buFont typeface="Arial"/>
                        <a:defRPr>
                          <a:solidFill>
                            <a:schemeClr val="tx1"/>
                          </a:solidFill>
                          <a:latin typeface="Arial"/>
                          <a:cs typeface="Arial"/>
                          <a:sym typeface="Arial"/>
                        </a:defRPr>
                      </a:lvl7pPr>
                      <a:lvl8pPr marL="3429000" indent="-228600" eaLnBrk="0" fontAlgn="base" hangingPunct="0">
                        <a:lnSpc>
                          <a:spcPct val="110000"/>
                        </a:lnSpc>
                        <a:spcBef>
                          <a:spcPct val="0"/>
                        </a:spcBef>
                        <a:spcAft>
                          <a:spcPct val="0"/>
                        </a:spcAft>
                        <a:buFont typeface="Arial"/>
                        <a:defRPr>
                          <a:solidFill>
                            <a:schemeClr val="tx1"/>
                          </a:solidFill>
                          <a:latin typeface="Arial"/>
                          <a:cs typeface="Arial"/>
                          <a:sym typeface="Arial"/>
                        </a:defRPr>
                      </a:lvl8pPr>
                      <a:lvl9pPr marL="3886200" indent="-228600" eaLnBrk="0" fontAlgn="base" hangingPunct="0">
                        <a:lnSpc>
                          <a:spcPct val="110000"/>
                        </a:lnSpc>
                        <a:spcBef>
                          <a:spcPct val="0"/>
                        </a:spcBef>
                        <a:spcAft>
                          <a:spcPct val="0"/>
                        </a:spcAft>
                        <a:buFont typeface="Arial"/>
                        <a:defRPr>
                          <a:solidFill>
                            <a:schemeClr val="tx1"/>
                          </a:solidFill>
                          <a:latin typeface="Arial"/>
                          <a:cs typeface="Arial"/>
                          <a:sym typeface="Arial"/>
                        </a:defRPr>
                      </a:lvl9pPr>
                    </a:lstStyle>
                    <a:p>
                      <a:pPr marL="0" marR="0" lvl="0" indent="0" algn="ctr" defTabSz="914400" rtl="0" eaLnBrk="1" latinLnBrk="1" hangingPunct="1">
                        <a:lnSpc>
                          <a:spcPct val="100000"/>
                        </a:lnSpc>
                        <a:spcBef>
                          <a:spcPct val="0"/>
                        </a:spcBef>
                        <a:spcAft>
                          <a:spcPct val="0"/>
                        </a:spcAft>
                        <a:buClrTx/>
                        <a:buFontTx/>
                        <a:buNone/>
                        <a:defRPr/>
                      </a:pPr>
                      <a:r>
                        <a:rPr kumimoji="0" lang="ko-KR" altLang="en-US" sz="1500" b="1" i="0" u="none" strike="noStrike" cap="none" normalizeH="0" baseline="0">
                          <a:solidFill>
                            <a:srgbClr val="000000"/>
                          </a:solidFill>
                          <a:effectLst/>
                          <a:latin typeface="맑은 고딕"/>
                          <a:ea typeface="맑은 고딕"/>
                          <a:cs typeface="Arial"/>
                        </a:rPr>
                        <a:t>서비스 제안</a:t>
                      </a:r>
                      <a:endParaRPr kumimoji="0" lang="ko-KR" altLang="en-US" sz="1500" b="1" i="0" u="none" strike="noStrike" cap="none" normalizeH="0" baseline="0">
                        <a:solidFill>
                          <a:srgbClr val="000000"/>
                        </a:solidFill>
                        <a:latin typeface="맑은 고딕"/>
                        <a:ea typeface="맑은 고딕"/>
                        <a:cs typeface="Arial"/>
                      </a:endParaRPr>
                    </a:p>
                  </a:txBody>
                  <a:tcPr marL="68612" marR="68612" marT="34306" marB="34306" anchor="ctr" horzOverflow="overflow">
                    <a:lnL w="12700" cap="flat" cmpd="sng" algn="ctr">
                      <a:solidFill>
                        <a:schemeClr val="bg1"/>
                      </a:solidFill>
                      <a:prstDash val="solid"/>
                      <a:round/>
                      <a:headEnd w="med" len="med"/>
                      <a:tailEnd w="med" len="med"/>
                    </a:lnL>
                    <a:lnR w="12700" cap="flat" cmpd="sng" algn="ctr">
                      <a:solidFill>
                        <a:schemeClr val="bg1"/>
                      </a:solidFill>
                      <a:prstDash val="solid"/>
                      <a:round/>
                      <a:headEnd w="med" len="med"/>
                      <a:tailEnd w="med" len="med"/>
                    </a:lnR>
                    <a:lnT w="12700" cap="flat" cmpd="sng" algn="ctr">
                      <a:solidFill>
                        <a:schemeClr val="bg1"/>
                      </a:solidFill>
                      <a:prstDash val="solid"/>
                      <a:round/>
                      <a:headEnd w="med" len="med"/>
                      <a:tailEnd w="med" len="med"/>
                    </a:lnT>
                    <a:lnB w="12700" cap="flat" cmpd="sng" algn="ctr">
                      <a:solidFill>
                        <a:schemeClr val="bg1"/>
                      </a:solidFill>
                      <a:prstDash val="solid"/>
                      <a:round/>
                      <a:headEnd w="med" len="med"/>
                      <a:tailEnd w="med" len="med"/>
                    </a:lnB>
                    <a:lnTlToBr>
                      <a:noFill/>
                    </a:lnTlToBr>
                    <a:lnBlToTr>
                      <a:noFill/>
                    </a:lnBlToTr>
                    <a:solidFill>
                      <a:srgbClr val="E7F3F4"/>
                    </a:solidFill>
                  </a:tcPr>
                </a:tc>
                <a:tc>
                  <a:txBody>
                    <a:bodyPr/>
                    <a:lstStyle>
                      <a:lvl1pPr latinLnBrk="1">
                        <a:lnSpc>
                          <a:spcPct val="110000"/>
                        </a:lnSpc>
                        <a:buClr>
                          <a:schemeClr val="tx1"/>
                        </a:buClr>
                        <a:buFont typeface="Arial"/>
                        <a:defRPr sz="2800">
                          <a:solidFill>
                            <a:schemeClr val="tx1"/>
                          </a:solidFill>
                          <a:latin typeface="Arial"/>
                          <a:cs typeface="Arial"/>
                          <a:sym typeface="Arial"/>
                        </a:defRPr>
                      </a:lvl1pPr>
                      <a:lvl2pPr marL="742950" indent="-285750" latinLnBrk="1">
                        <a:lnSpc>
                          <a:spcPct val="110000"/>
                        </a:lnSpc>
                        <a:buFont typeface="Arial"/>
                        <a:defRPr sz="2400">
                          <a:solidFill>
                            <a:schemeClr val="tx1"/>
                          </a:solidFill>
                          <a:latin typeface="Arial"/>
                          <a:cs typeface="Arial"/>
                          <a:sym typeface="Arial"/>
                        </a:defRPr>
                      </a:lvl2pPr>
                      <a:lvl3pPr marL="1143000" indent="-228600" latinLnBrk="1">
                        <a:lnSpc>
                          <a:spcPct val="110000"/>
                        </a:lnSpc>
                        <a:buClr>
                          <a:schemeClr val="tx1"/>
                        </a:buClr>
                        <a:buFont typeface="Arial"/>
                        <a:defRPr sz="2000">
                          <a:solidFill>
                            <a:schemeClr val="tx1"/>
                          </a:solidFill>
                          <a:latin typeface="Arial"/>
                          <a:cs typeface="Arial"/>
                          <a:sym typeface="Arial"/>
                        </a:defRPr>
                      </a:lvl3pPr>
                      <a:lvl4pPr marL="1600200" indent="-228600" latinLnBrk="1">
                        <a:lnSpc>
                          <a:spcPct val="110000"/>
                        </a:lnSpc>
                        <a:buFont typeface="Arial"/>
                        <a:defRPr>
                          <a:solidFill>
                            <a:schemeClr val="tx1"/>
                          </a:solidFill>
                          <a:latin typeface="Arial"/>
                          <a:cs typeface="Arial"/>
                          <a:sym typeface="Arial"/>
                        </a:defRPr>
                      </a:lvl4pPr>
                      <a:lvl5pPr marL="2057400" indent="-228600" latinLnBrk="1">
                        <a:lnSpc>
                          <a:spcPct val="110000"/>
                        </a:lnSpc>
                        <a:buFont typeface="Arial"/>
                        <a:defRPr>
                          <a:solidFill>
                            <a:schemeClr val="tx1"/>
                          </a:solidFill>
                          <a:latin typeface="Arial"/>
                          <a:cs typeface="Arial"/>
                          <a:sym typeface="Arial"/>
                        </a:defRPr>
                      </a:lvl5pPr>
                      <a:lvl6pPr marL="2514600" indent="-228600" eaLnBrk="0" fontAlgn="base" hangingPunct="0">
                        <a:lnSpc>
                          <a:spcPct val="110000"/>
                        </a:lnSpc>
                        <a:spcBef>
                          <a:spcPct val="0"/>
                        </a:spcBef>
                        <a:spcAft>
                          <a:spcPct val="0"/>
                        </a:spcAft>
                        <a:buFont typeface="Arial"/>
                        <a:defRPr>
                          <a:solidFill>
                            <a:schemeClr val="tx1"/>
                          </a:solidFill>
                          <a:latin typeface="Arial"/>
                          <a:cs typeface="Arial"/>
                          <a:sym typeface="Arial"/>
                        </a:defRPr>
                      </a:lvl6pPr>
                      <a:lvl7pPr marL="2971800" indent="-228600" eaLnBrk="0" fontAlgn="base" hangingPunct="0">
                        <a:lnSpc>
                          <a:spcPct val="110000"/>
                        </a:lnSpc>
                        <a:spcBef>
                          <a:spcPct val="0"/>
                        </a:spcBef>
                        <a:spcAft>
                          <a:spcPct val="0"/>
                        </a:spcAft>
                        <a:buFont typeface="Arial"/>
                        <a:defRPr>
                          <a:solidFill>
                            <a:schemeClr val="tx1"/>
                          </a:solidFill>
                          <a:latin typeface="Arial"/>
                          <a:cs typeface="Arial"/>
                          <a:sym typeface="Arial"/>
                        </a:defRPr>
                      </a:lvl7pPr>
                      <a:lvl8pPr marL="3429000" indent="-228600" eaLnBrk="0" fontAlgn="base" hangingPunct="0">
                        <a:lnSpc>
                          <a:spcPct val="110000"/>
                        </a:lnSpc>
                        <a:spcBef>
                          <a:spcPct val="0"/>
                        </a:spcBef>
                        <a:spcAft>
                          <a:spcPct val="0"/>
                        </a:spcAft>
                        <a:buFont typeface="Arial"/>
                        <a:defRPr>
                          <a:solidFill>
                            <a:schemeClr val="tx1"/>
                          </a:solidFill>
                          <a:latin typeface="Arial"/>
                          <a:cs typeface="Arial"/>
                          <a:sym typeface="Arial"/>
                        </a:defRPr>
                      </a:lvl8pPr>
                      <a:lvl9pPr marL="3886200" indent="-228600" eaLnBrk="0" fontAlgn="base" hangingPunct="0">
                        <a:lnSpc>
                          <a:spcPct val="110000"/>
                        </a:lnSpc>
                        <a:spcBef>
                          <a:spcPct val="0"/>
                        </a:spcBef>
                        <a:spcAft>
                          <a:spcPct val="0"/>
                        </a:spcAft>
                        <a:buFont typeface="Arial"/>
                        <a:defRPr>
                          <a:solidFill>
                            <a:schemeClr val="tx1"/>
                          </a:solidFill>
                          <a:latin typeface="Arial"/>
                          <a:cs typeface="Arial"/>
                          <a:sym typeface="Arial"/>
                        </a:defRPr>
                      </a:lvl9pPr>
                    </a:lstStyle>
                    <a:p>
                      <a:pPr marL="0" marR="0" lvl="0" indent="0" algn="ctr" defTabSz="914400" rtl="0" eaLnBrk="1" latinLnBrk="1" hangingPunct="1">
                        <a:lnSpc>
                          <a:spcPct val="100000"/>
                        </a:lnSpc>
                        <a:spcBef>
                          <a:spcPct val="0"/>
                        </a:spcBef>
                        <a:spcAft>
                          <a:spcPct val="0"/>
                        </a:spcAft>
                        <a:buClrTx/>
                        <a:buFontTx/>
                        <a:buNone/>
                        <a:defRPr/>
                      </a:pPr>
                      <a:r>
                        <a:rPr kumimoji="0" lang="en-US" altLang="ko-KR" sz="1500" b="1" i="0" u="none" strike="noStrike" cap="none" normalizeH="0" baseline="0">
                          <a:solidFill>
                            <a:srgbClr val="000000"/>
                          </a:solidFill>
                          <a:effectLst/>
                          <a:latin typeface="맑은 고딕"/>
                          <a:ea typeface="맑은 고딕"/>
                          <a:cs typeface="Arial"/>
                        </a:rPr>
                        <a:t>12/5(</a:t>
                      </a:r>
                      <a:r>
                        <a:rPr kumimoji="0" lang="ko-KR" altLang="en-US" sz="1500" b="1" i="0" u="none" strike="noStrike" cap="none" normalizeH="0" baseline="0">
                          <a:solidFill>
                            <a:srgbClr val="000000"/>
                          </a:solidFill>
                          <a:effectLst/>
                          <a:latin typeface="맑은 고딕"/>
                          <a:ea typeface="맑은 고딕"/>
                          <a:cs typeface="Arial"/>
                        </a:rPr>
                        <a:t>월</a:t>
                      </a:r>
                      <a:r>
                        <a:rPr kumimoji="0" lang="en-US" altLang="ko-KR" sz="1500" b="1" i="0" u="none" strike="noStrike" cap="none" normalizeH="0" baseline="0">
                          <a:solidFill>
                            <a:srgbClr val="000000"/>
                          </a:solidFill>
                          <a:effectLst/>
                          <a:latin typeface="맑은 고딕"/>
                          <a:ea typeface="맑은 고딕"/>
                          <a:cs typeface="Arial"/>
                        </a:rPr>
                        <a:t>)</a:t>
                      </a:r>
                    </a:p>
                  </a:txBody>
                  <a:tcPr marL="68612" marR="68612" marT="34306" marB="34306" anchor="ctr" horzOverflow="overflow">
                    <a:lnL w="12700" cap="flat" cmpd="sng" algn="ctr">
                      <a:solidFill>
                        <a:schemeClr val="bg1"/>
                      </a:solidFill>
                      <a:prstDash val="solid"/>
                      <a:round/>
                      <a:headEnd w="med" len="med"/>
                      <a:tailEnd w="med" len="med"/>
                    </a:lnL>
                    <a:lnR w="12700" cap="flat" cmpd="sng" algn="ctr">
                      <a:solidFill>
                        <a:schemeClr val="bg1"/>
                      </a:solidFill>
                      <a:prstDash val="solid"/>
                      <a:round/>
                      <a:headEnd w="med" len="med"/>
                      <a:tailEnd w="med" len="med"/>
                    </a:lnR>
                    <a:lnT w="12700" cap="flat" cmpd="sng" algn="ctr">
                      <a:solidFill>
                        <a:schemeClr val="bg1"/>
                      </a:solidFill>
                      <a:prstDash val="solid"/>
                      <a:round/>
                      <a:headEnd w="med" len="med"/>
                      <a:tailEnd w="med" len="med"/>
                    </a:lnT>
                    <a:lnB w="12700" cap="flat" cmpd="sng" algn="ctr">
                      <a:solidFill>
                        <a:schemeClr val="bg1"/>
                      </a:solidFill>
                      <a:prstDash val="solid"/>
                      <a:round/>
                      <a:headEnd w="med" len="med"/>
                      <a:tailEnd w="med" len="med"/>
                    </a:lnB>
                    <a:lnTlToBr>
                      <a:noFill/>
                    </a:lnTlToBr>
                    <a:lnBlToTr>
                      <a:noFill/>
                    </a:lnBlToTr>
                    <a:solidFill>
                      <a:srgbClr val="E7F3F4"/>
                    </a:solidFill>
                  </a:tcPr>
                </a:tc>
                <a:tc>
                  <a:txBody>
                    <a:bodyPr/>
                    <a:lstStyle>
                      <a:lvl1pPr latinLnBrk="1">
                        <a:lnSpc>
                          <a:spcPct val="110000"/>
                        </a:lnSpc>
                        <a:buClr>
                          <a:schemeClr val="tx1"/>
                        </a:buClr>
                        <a:buFont typeface="Arial"/>
                        <a:defRPr sz="2800">
                          <a:solidFill>
                            <a:schemeClr val="tx1"/>
                          </a:solidFill>
                          <a:latin typeface="Arial"/>
                          <a:cs typeface="Arial"/>
                          <a:sym typeface="Arial"/>
                        </a:defRPr>
                      </a:lvl1pPr>
                      <a:lvl2pPr marL="742950" indent="-285750" latinLnBrk="1">
                        <a:lnSpc>
                          <a:spcPct val="110000"/>
                        </a:lnSpc>
                        <a:buFont typeface="Arial"/>
                        <a:defRPr sz="2400">
                          <a:solidFill>
                            <a:schemeClr val="tx1"/>
                          </a:solidFill>
                          <a:latin typeface="Arial"/>
                          <a:cs typeface="Arial"/>
                          <a:sym typeface="Arial"/>
                        </a:defRPr>
                      </a:lvl2pPr>
                      <a:lvl3pPr marL="1143000" indent="-228600" latinLnBrk="1">
                        <a:lnSpc>
                          <a:spcPct val="110000"/>
                        </a:lnSpc>
                        <a:buClr>
                          <a:schemeClr val="tx1"/>
                        </a:buClr>
                        <a:buFont typeface="Arial"/>
                        <a:defRPr sz="2000">
                          <a:solidFill>
                            <a:schemeClr val="tx1"/>
                          </a:solidFill>
                          <a:latin typeface="Arial"/>
                          <a:cs typeface="Arial"/>
                          <a:sym typeface="Arial"/>
                        </a:defRPr>
                      </a:lvl3pPr>
                      <a:lvl4pPr marL="1600200" indent="-228600" latinLnBrk="1">
                        <a:lnSpc>
                          <a:spcPct val="110000"/>
                        </a:lnSpc>
                        <a:buFont typeface="Arial"/>
                        <a:defRPr>
                          <a:solidFill>
                            <a:schemeClr val="tx1"/>
                          </a:solidFill>
                          <a:latin typeface="Arial"/>
                          <a:cs typeface="Arial"/>
                          <a:sym typeface="Arial"/>
                        </a:defRPr>
                      </a:lvl4pPr>
                      <a:lvl5pPr marL="2057400" indent="-228600" latinLnBrk="1">
                        <a:lnSpc>
                          <a:spcPct val="110000"/>
                        </a:lnSpc>
                        <a:buFont typeface="Arial"/>
                        <a:defRPr>
                          <a:solidFill>
                            <a:schemeClr val="tx1"/>
                          </a:solidFill>
                          <a:latin typeface="Arial"/>
                          <a:cs typeface="Arial"/>
                          <a:sym typeface="Arial"/>
                        </a:defRPr>
                      </a:lvl5pPr>
                      <a:lvl6pPr marL="2514600" indent="-228600" eaLnBrk="0" fontAlgn="base" hangingPunct="0">
                        <a:lnSpc>
                          <a:spcPct val="110000"/>
                        </a:lnSpc>
                        <a:spcBef>
                          <a:spcPct val="0"/>
                        </a:spcBef>
                        <a:spcAft>
                          <a:spcPct val="0"/>
                        </a:spcAft>
                        <a:buFont typeface="Arial"/>
                        <a:defRPr>
                          <a:solidFill>
                            <a:schemeClr val="tx1"/>
                          </a:solidFill>
                          <a:latin typeface="Arial"/>
                          <a:cs typeface="Arial"/>
                          <a:sym typeface="Arial"/>
                        </a:defRPr>
                      </a:lvl6pPr>
                      <a:lvl7pPr marL="2971800" indent="-228600" eaLnBrk="0" fontAlgn="base" hangingPunct="0">
                        <a:lnSpc>
                          <a:spcPct val="110000"/>
                        </a:lnSpc>
                        <a:spcBef>
                          <a:spcPct val="0"/>
                        </a:spcBef>
                        <a:spcAft>
                          <a:spcPct val="0"/>
                        </a:spcAft>
                        <a:buFont typeface="Arial"/>
                        <a:defRPr>
                          <a:solidFill>
                            <a:schemeClr val="tx1"/>
                          </a:solidFill>
                          <a:latin typeface="Arial"/>
                          <a:cs typeface="Arial"/>
                          <a:sym typeface="Arial"/>
                        </a:defRPr>
                      </a:lvl7pPr>
                      <a:lvl8pPr marL="3429000" indent="-228600" eaLnBrk="0" fontAlgn="base" hangingPunct="0">
                        <a:lnSpc>
                          <a:spcPct val="110000"/>
                        </a:lnSpc>
                        <a:spcBef>
                          <a:spcPct val="0"/>
                        </a:spcBef>
                        <a:spcAft>
                          <a:spcPct val="0"/>
                        </a:spcAft>
                        <a:buFont typeface="Arial"/>
                        <a:defRPr>
                          <a:solidFill>
                            <a:schemeClr val="tx1"/>
                          </a:solidFill>
                          <a:latin typeface="Arial"/>
                          <a:cs typeface="Arial"/>
                          <a:sym typeface="Arial"/>
                        </a:defRPr>
                      </a:lvl8pPr>
                      <a:lvl9pPr marL="3886200" indent="-228600" eaLnBrk="0" fontAlgn="base" hangingPunct="0">
                        <a:lnSpc>
                          <a:spcPct val="110000"/>
                        </a:lnSpc>
                        <a:spcBef>
                          <a:spcPct val="0"/>
                        </a:spcBef>
                        <a:spcAft>
                          <a:spcPct val="0"/>
                        </a:spcAft>
                        <a:buFont typeface="Arial"/>
                        <a:defRPr>
                          <a:solidFill>
                            <a:schemeClr val="tx1"/>
                          </a:solidFill>
                          <a:latin typeface="Arial"/>
                          <a:cs typeface="Arial"/>
                          <a:sym typeface="Arial"/>
                        </a:defRPr>
                      </a:lvl9pPr>
                    </a:lstStyle>
                    <a:p>
                      <a:pPr marL="0" marR="0" lvl="0" indent="0" algn="l" defTabSz="914400" rtl="0" eaLnBrk="1" latinLnBrk="1" hangingPunct="1">
                        <a:lnSpc>
                          <a:spcPct val="100000"/>
                        </a:lnSpc>
                        <a:spcBef>
                          <a:spcPct val="0"/>
                        </a:spcBef>
                        <a:spcAft>
                          <a:spcPct val="0"/>
                        </a:spcAft>
                        <a:buClrTx/>
                        <a:buFontTx/>
                        <a:buNone/>
                        <a:defRPr/>
                      </a:pPr>
                      <a:r>
                        <a:rPr kumimoji="0" lang="ko-KR" altLang="en-US" sz="1500" b="1" i="0" u="none" strike="noStrike" cap="none" normalizeH="0" baseline="0">
                          <a:solidFill>
                            <a:srgbClr val="000000"/>
                          </a:solidFill>
                          <a:effectLst/>
                          <a:latin typeface="맑은 고딕"/>
                          <a:ea typeface="맑은 고딕"/>
                          <a:cs typeface="Arial"/>
                        </a:rPr>
                        <a:t>▶ 분석 결과에 맞는 서비스 구축 및 기대효과 분석</a:t>
                      </a:r>
                    </a:p>
                  </a:txBody>
                  <a:tcPr marL="68612" marR="68612" marT="34306" marB="34306" anchor="ctr" horzOverflow="overflow">
                    <a:lnL w="12700" cap="flat" cmpd="sng" algn="ctr">
                      <a:solidFill>
                        <a:schemeClr val="bg1"/>
                      </a:solidFill>
                      <a:prstDash val="solid"/>
                      <a:round/>
                      <a:headEnd w="med" len="med"/>
                      <a:tailEnd w="med" len="med"/>
                    </a:lnL>
                    <a:lnR w="12700" cap="flat" cmpd="sng" algn="ctr">
                      <a:solidFill>
                        <a:schemeClr val="bg1"/>
                      </a:solidFill>
                      <a:prstDash val="solid"/>
                      <a:round/>
                      <a:headEnd w="med" len="med"/>
                      <a:tailEnd w="med" len="med"/>
                    </a:lnR>
                    <a:lnT w="12700" cap="flat" cmpd="sng" algn="ctr">
                      <a:solidFill>
                        <a:schemeClr val="bg1"/>
                      </a:solidFill>
                      <a:prstDash val="solid"/>
                      <a:round/>
                      <a:headEnd w="med" len="med"/>
                      <a:tailEnd w="med" len="med"/>
                    </a:lnT>
                    <a:lnB w="12700" cap="flat" cmpd="sng" algn="ctr">
                      <a:solidFill>
                        <a:schemeClr val="bg1"/>
                      </a:solidFill>
                      <a:prstDash val="solid"/>
                      <a:round/>
                      <a:headEnd w="med" len="med"/>
                      <a:tailEnd w="med" len="med"/>
                    </a:lnB>
                    <a:lnTlToBr>
                      <a:noFill/>
                    </a:lnTlToBr>
                    <a:lnBlToTr>
                      <a:noFill/>
                    </a:lnBlToTr>
                    <a:solidFill>
                      <a:srgbClr val="E7F3F4"/>
                    </a:solidFill>
                  </a:tcPr>
                </a:tc>
                <a:tc>
                  <a:txBody>
                    <a:bodyPr/>
                    <a:lstStyle>
                      <a:lvl1pPr latinLnBrk="1">
                        <a:lnSpc>
                          <a:spcPct val="110000"/>
                        </a:lnSpc>
                        <a:buClr>
                          <a:schemeClr val="tx1"/>
                        </a:buClr>
                        <a:buFont typeface="Arial"/>
                        <a:defRPr sz="2800">
                          <a:solidFill>
                            <a:schemeClr val="tx1"/>
                          </a:solidFill>
                          <a:latin typeface="Arial"/>
                          <a:cs typeface="Arial"/>
                          <a:sym typeface="Arial"/>
                        </a:defRPr>
                      </a:lvl1pPr>
                      <a:lvl2pPr marL="742950" indent="-285750" latinLnBrk="1">
                        <a:lnSpc>
                          <a:spcPct val="110000"/>
                        </a:lnSpc>
                        <a:buFont typeface="Arial"/>
                        <a:defRPr sz="2400">
                          <a:solidFill>
                            <a:schemeClr val="tx1"/>
                          </a:solidFill>
                          <a:latin typeface="Arial"/>
                          <a:cs typeface="Arial"/>
                          <a:sym typeface="Arial"/>
                        </a:defRPr>
                      </a:lvl2pPr>
                      <a:lvl3pPr marL="1143000" indent="-228600" latinLnBrk="1">
                        <a:lnSpc>
                          <a:spcPct val="110000"/>
                        </a:lnSpc>
                        <a:buClr>
                          <a:schemeClr val="tx1"/>
                        </a:buClr>
                        <a:buFont typeface="Arial"/>
                        <a:defRPr sz="2000">
                          <a:solidFill>
                            <a:schemeClr val="tx1"/>
                          </a:solidFill>
                          <a:latin typeface="Arial"/>
                          <a:cs typeface="Arial"/>
                          <a:sym typeface="Arial"/>
                        </a:defRPr>
                      </a:lvl3pPr>
                      <a:lvl4pPr marL="1600200" indent="-228600" latinLnBrk="1">
                        <a:lnSpc>
                          <a:spcPct val="110000"/>
                        </a:lnSpc>
                        <a:buFont typeface="Arial"/>
                        <a:defRPr>
                          <a:solidFill>
                            <a:schemeClr val="tx1"/>
                          </a:solidFill>
                          <a:latin typeface="Arial"/>
                          <a:cs typeface="Arial"/>
                          <a:sym typeface="Arial"/>
                        </a:defRPr>
                      </a:lvl4pPr>
                      <a:lvl5pPr marL="2057400" indent="-228600" latinLnBrk="1">
                        <a:lnSpc>
                          <a:spcPct val="110000"/>
                        </a:lnSpc>
                        <a:buFont typeface="Arial"/>
                        <a:defRPr>
                          <a:solidFill>
                            <a:schemeClr val="tx1"/>
                          </a:solidFill>
                          <a:latin typeface="Arial"/>
                          <a:cs typeface="Arial"/>
                          <a:sym typeface="Arial"/>
                        </a:defRPr>
                      </a:lvl5pPr>
                      <a:lvl6pPr marL="2514600" indent="-228600" eaLnBrk="0" fontAlgn="base" hangingPunct="0">
                        <a:lnSpc>
                          <a:spcPct val="110000"/>
                        </a:lnSpc>
                        <a:spcBef>
                          <a:spcPct val="0"/>
                        </a:spcBef>
                        <a:spcAft>
                          <a:spcPct val="0"/>
                        </a:spcAft>
                        <a:buFont typeface="Arial"/>
                        <a:defRPr>
                          <a:solidFill>
                            <a:schemeClr val="tx1"/>
                          </a:solidFill>
                          <a:latin typeface="Arial"/>
                          <a:cs typeface="Arial"/>
                          <a:sym typeface="Arial"/>
                        </a:defRPr>
                      </a:lvl6pPr>
                      <a:lvl7pPr marL="2971800" indent="-228600" eaLnBrk="0" fontAlgn="base" hangingPunct="0">
                        <a:lnSpc>
                          <a:spcPct val="110000"/>
                        </a:lnSpc>
                        <a:spcBef>
                          <a:spcPct val="0"/>
                        </a:spcBef>
                        <a:spcAft>
                          <a:spcPct val="0"/>
                        </a:spcAft>
                        <a:buFont typeface="Arial"/>
                        <a:defRPr>
                          <a:solidFill>
                            <a:schemeClr val="tx1"/>
                          </a:solidFill>
                          <a:latin typeface="Arial"/>
                          <a:cs typeface="Arial"/>
                          <a:sym typeface="Arial"/>
                        </a:defRPr>
                      </a:lvl7pPr>
                      <a:lvl8pPr marL="3429000" indent="-228600" eaLnBrk="0" fontAlgn="base" hangingPunct="0">
                        <a:lnSpc>
                          <a:spcPct val="110000"/>
                        </a:lnSpc>
                        <a:spcBef>
                          <a:spcPct val="0"/>
                        </a:spcBef>
                        <a:spcAft>
                          <a:spcPct val="0"/>
                        </a:spcAft>
                        <a:buFont typeface="Arial"/>
                        <a:defRPr>
                          <a:solidFill>
                            <a:schemeClr val="tx1"/>
                          </a:solidFill>
                          <a:latin typeface="Arial"/>
                          <a:cs typeface="Arial"/>
                          <a:sym typeface="Arial"/>
                        </a:defRPr>
                      </a:lvl8pPr>
                      <a:lvl9pPr marL="3886200" indent="-228600" eaLnBrk="0" fontAlgn="base" hangingPunct="0">
                        <a:lnSpc>
                          <a:spcPct val="110000"/>
                        </a:lnSpc>
                        <a:spcBef>
                          <a:spcPct val="0"/>
                        </a:spcBef>
                        <a:spcAft>
                          <a:spcPct val="0"/>
                        </a:spcAft>
                        <a:buFont typeface="Arial"/>
                        <a:defRPr>
                          <a:solidFill>
                            <a:schemeClr val="tx1"/>
                          </a:solidFill>
                          <a:latin typeface="Arial"/>
                          <a:cs typeface="Arial"/>
                          <a:sym typeface="Arial"/>
                        </a:defRPr>
                      </a:lvl9pPr>
                    </a:lstStyle>
                    <a:p>
                      <a:pPr marL="0" marR="0" lvl="0" indent="0" algn="l" defTabSz="914400" rtl="0" eaLnBrk="1" latinLnBrk="1" hangingPunct="1">
                        <a:lnSpc>
                          <a:spcPct val="100000"/>
                        </a:lnSpc>
                        <a:spcBef>
                          <a:spcPct val="0"/>
                        </a:spcBef>
                        <a:spcAft>
                          <a:spcPct val="0"/>
                        </a:spcAft>
                        <a:buClrTx/>
                        <a:buFontTx/>
                        <a:buNone/>
                        <a:defRPr/>
                      </a:pPr>
                      <a:endParaRPr kumimoji="0" lang="ko-KR" altLang="en-US" sz="1200" b="0" i="0" u="none" strike="noStrike" cap="none" normalizeH="0" baseline="0">
                        <a:solidFill>
                          <a:srgbClr val="000000"/>
                        </a:solidFill>
                        <a:effectLst/>
                        <a:latin typeface="맑은 고딕"/>
                        <a:ea typeface="맑은 고딕"/>
                        <a:cs typeface="Arial"/>
                      </a:endParaRPr>
                    </a:p>
                  </a:txBody>
                  <a:tcPr marL="68612" marR="68612" marT="34306" marB="34306" anchor="ctr" horzOverflow="overflow">
                    <a:lnL w="12700" cap="flat" cmpd="sng" algn="ctr">
                      <a:solidFill>
                        <a:schemeClr val="bg1"/>
                      </a:solidFill>
                      <a:prstDash val="solid"/>
                      <a:round/>
                      <a:headEnd w="med" len="med"/>
                      <a:tailEnd w="med" len="med"/>
                    </a:lnL>
                    <a:lnR w="12700" cap="flat" cmpd="sng" algn="ctr">
                      <a:solidFill>
                        <a:schemeClr val="bg1"/>
                      </a:solidFill>
                      <a:prstDash val="solid"/>
                      <a:round/>
                      <a:headEnd w="med" len="med"/>
                      <a:tailEnd w="med" len="med"/>
                    </a:lnR>
                    <a:lnT w="12700" cap="flat" cmpd="sng" algn="ctr">
                      <a:solidFill>
                        <a:schemeClr val="bg1"/>
                      </a:solidFill>
                      <a:prstDash val="solid"/>
                      <a:round/>
                      <a:headEnd w="med" len="med"/>
                      <a:tailEnd w="med" len="med"/>
                    </a:lnT>
                    <a:lnB w="12700" cap="flat" cmpd="sng" algn="ctr">
                      <a:solidFill>
                        <a:schemeClr val="bg1"/>
                      </a:solidFill>
                      <a:prstDash val="solid"/>
                      <a:round/>
                      <a:headEnd w="med" len="med"/>
                      <a:tailEnd w="med" len="med"/>
                    </a:lnB>
                    <a:lnTlToBr>
                      <a:noFill/>
                    </a:lnTlToBr>
                    <a:lnBlToTr>
                      <a:noFill/>
                    </a:lnBlToTr>
                    <a:solidFill>
                      <a:srgbClr val="E7F3F4"/>
                    </a:solidFill>
                  </a:tcPr>
                </a:tc>
                <a:extLst>
                  <a:ext uri="{0D108BD9-81ED-4DB2-BD59-A6C34878D82A}">
                    <a16:rowId xmlns:a16="http://schemas.microsoft.com/office/drawing/2014/main" val="10003"/>
                  </a:ext>
                </a:extLst>
              </a:tr>
              <a:tr h="950448">
                <a:tc>
                  <a:txBody>
                    <a:bodyPr/>
                    <a:lstStyle>
                      <a:lvl1pPr latinLnBrk="1">
                        <a:lnSpc>
                          <a:spcPct val="110000"/>
                        </a:lnSpc>
                        <a:buClr>
                          <a:schemeClr val="tx1"/>
                        </a:buClr>
                        <a:buFont typeface="Arial"/>
                        <a:defRPr sz="2800">
                          <a:solidFill>
                            <a:schemeClr val="tx1"/>
                          </a:solidFill>
                          <a:latin typeface="Arial"/>
                          <a:cs typeface="Arial"/>
                          <a:sym typeface="Arial"/>
                        </a:defRPr>
                      </a:lvl1pPr>
                      <a:lvl2pPr marL="742950" indent="-285750" latinLnBrk="1">
                        <a:lnSpc>
                          <a:spcPct val="110000"/>
                        </a:lnSpc>
                        <a:buFont typeface="Arial"/>
                        <a:defRPr sz="2400">
                          <a:solidFill>
                            <a:schemeClr val="tx1"/>
                          </a:solidFill>
                          <a:latin typeface="Arial"/>
                          <a:cs typeface="Arial"/>
                          <a:sym typeface="Arial"/>
                        </a:defRPr>
                      </a:lvl2pPr>
                      <a:lvl3pPr marL="1143000" indent="-228600" latinLnBrk="1">
                        <a:lnSpc>
                          <a:spcPct val="110000"/>
                        </a:lnSpc>
                        <a:buClr>
                          <a:schemeClr val="tx1"/>
                        </a:buClr>
                        <a:buFont typeface="Arial"/>
                        <a:defRPr sz="2000">
                          <a:solidFill>
                            <a:schemeClr val="tx1"/>
                          </a:solidFill>
                          <a:latin typeface="Arial"/>
                          <a:cs typeface="Arial"/>
                          <a:sym typeface="Arial"/>
                        </a:defRPr>
                      </a:lvl3pPr>
                      <a:lvl4pPr marL="1600200" indent="-228600" latinLnBrk="1">
                        <a:lnSpc>
                          <a:spcPct val="110000"/>
                        </a:lnSpc>
                        <a:buFont typeface="Arial"/>
                        <a:defRPr>
                          <a:solidFill>
                            <a:schemeClr val="tx1"/>
                          </a:solidFill>
                          <a:latin typeface="Arial"/>
                          <a:cs typeface="Arial"/>
                          <a:sym typeface="Arial"/>
                        </a:defRPr>
                      </a:lvl4pPr>
                      <a:lvl5pPr marL="2057400" indent="-228600" latinLnBrk="1">
                        <a:lnSpc>
                          <a:spcPct val="110000"/>
                        </a:lnSpc>
                        <a:buFont typeface="Arial"/>
                        <a:defRPr>
                          <a:solidFill>
                            <a:schemeClr val="tx1"/>
                          </a:solidFill>
                          <a:latin typeface="Arial"/>
                          <a:cs typeface="Arial"/>
                          <a:sym typeface="Arial"/>
                        </a:defRPr>
                      </a:lvl5pPr>
                      <a:lvl6pPr marL="2514600" indent="-228600" eaLnBrk="0" fontAlgn="base" hangingPunct="0">
                        <a:lnSpc>
                          <a:spcPct val="110000"/>
                        </a:lnSpc>
                        <a:spcBef>
                          <a:spcPct val="0"/>
                        </a:spcBef>
                        <a:spcAft>
                          <a:spcPct val="0"/>
                        </a:spcAft>
                        <a:buFont typeface="Arial"/>
                        <a:defRPr>
                          <a:solidFill>
                            <a:schemeClr val="tx1"/>
                          </a:solidFill>
                          <a:latin typeface="Arial"/>
                          <a:cs typeface="Arial"/>
                          <a:sym typeface="Arial"/>
                        </a:defRPr>
                      </a:lvl6pPr>
                      <a:lvl7pPr marL="2971800" indent="-228600" eaLnBrk="0" fontAlgn="base" hangingPunct="0">
                        <a:lnSpc>
                          <a:spcPct val="110000"/>
                        </a:lnSpc>
                        <a:spcBef>
                          <a:spcPct val="0"/>
                        </a:spcBef>
                        <a:spcAft>
                          <a:spcPct val="0"/>
                        </a:spcAft>
                        <a:buFont typeface="Arial"/>
                        <a:defRPr>
                          <a:solidFill>
                            <a:schemeClr val="tx1"/>
                          </a:solidFill>
                          <a:latin typeface="Arial"/>
                          <a:cs typeface="Arial"/>
                          <a:sym typeface="Arial"/>
                        </a:defRPr>
                      </a:lvl7pPr>
                      <a:lvl8pPr marL="3429000" indent="-228600" eaLnBrk="0" fontAlgn="base" hangingPunct="0">
                        <a:lnSpc>
                          <a:spcPct val="110000"/>
                        </a:lnSpc>
                        <a:spcBef>
                          <a:spcPct val="0"/>
                        </a:spcBef>
                        <a:spcAft>
                          <a:spcPct val="0"/>
                        </a:spcAft>
                        <a:buFont typeface="Arial"/>
                        <a:defRPr>
                          <a:solidFill>
                            <a:schemeClr val="tx1"/>
                          </a:solidFill>
                          <a:latin typeface="Arial"/>
                          <a:cs typeface="Arial"/>
                          <a:sym typeface="Arial"/>
                        </a:defRPr>
                      </a:lvl8pPr>
                      <a:lvl9pPr marL="3886200" indent="-228600" eaLnBrk="0" fontAlgn="base" hangingPunct="0">
                        <a:lnSpc>
                          <a:spcPct val="110000"/>
                        </a:lnSpc>
                        <a:spcBef>
                          <a:spcPct val="0"/>
                        </a:spcBef>
                        <a:spcAft>
                          <a:spcPct val="0"/>
                        </a:spcAft>
                        <a:buFont typeface="Arial"/>
                        <a:defRPr>
                          <a:solidFill>
                            <a:schemeClr val="tx1"/>
                          </a:solidFill>
                          <a:latin typeface="Arial"/>
                          <a:cs typeface="Arial"/>
                          <a:sym typeface="Arial"/>
                        </a:defRPr>
                      </a:lvl9pPr>
                    </a:lstStyle>
                    <a:p>
                      <a:pPr marL="0" marR="0" lvl="0" indent="0" algn="ctr" defTabSz="914400" rtl="0" eaLnBrk="1" latinLnBrk="1" hangingPunct="1">
                        <a:lnSpc>
                          <a:spcPct val="100000"/>
                        </a:lnSpc>
                        <a:spcBef>
                          <a:spcPct val="0"/>
                        </a:spcBef>
                        <a:spcAft>
                          <a:spcPct val="0"/>
                        </a:spcAft>
                        <a:buClrTx/>
                        <a:buFontTx/>
                        <a:buNone/>
                        <a:defRPr/>
                      </a:pPr>
                      <a:r>
                        <a:rPr kumimoji="0" lang="ko-KR" altLang="en-US" sz="1500" b="1" i="0" u="none" strike="noStrike" cap="none" normalizeH="0" baseline="0">
                          <a:solidFill>
                            <a:srgbClr val="000000"/>
                          </a:solidFill>
                          <a:effectLst/>
                          <a:latin typeface="맑은 고딕"/>
                          <a:ea typeface="맑은 고딕"/>
                          <a:cs typeface="Arial"/>
                        </a:rPr>
                        <a:t>발표 준비</a:t>
                      </a:r>
                      <a:endParaRPr kumimoji="0" lang="ko-KR" altLang="en-US" sz="1500" b="1" i="0" u="none" strike="noStrike" cap="none" normalizeH="0" baseline="0">
                        <a:solidFill>
                          <a:srgbClr val="000000"/>
                        </a:solidFill>
                        <a:latin typeface="맑은 고딕"/>
                        <a:ea typeface="맑은 고딕"/>
                        <a:cs typeface="Arial"/>
                      </a:endParaRPr>
                    </a:p>
                  </a:txBody>
                  <a:tcPr marL="68612" marR="68612" marT="34306" marB="34306" anchor="ctr" horzOverflow="overflow">
                    <a:lnL w="12700" cap="flat" cmpd="sng" algn="ctr">
                      <a:solidFill>
                        <a:schemeClr val="bg1"/>
                      </a:solidFill>
                      <a:prstDash val="solid"/>
                      <a:round/>
                      <a:headEnd w="med" len="med"/>
                      <a:tailEnd w="med" len="med"/>
                    </a:lnL>
                    <a:lnR w="12700" cap="flat" cmpd="sng" algn="ctr">
                      <a:solidFill>
                        <a:schemeClr val="bg1"/>
                      </a:solidFill>
                      <a:prstDash val="solid"/>
                      <a:round/>
                      <a:headEnd w="med" len="med"/>
                      <a:tailEnd w="med" len="med"/>
                    </a:lnR>
                    <a:lnT w="12700" cap="flat" cmpd="sng" algn="ctr">
                      <a:solidFill>
                        <a:schemeClr val="bg1"/>
                      </a:solidFill>
                      <a:prstDash val="solid"/>
                      <a:round/>
                      <a:headEnd w="med" len="med"/>
                      <a:tailEnd w="med" len="med"/>
                    </a:lnT>
                    <a:lnB w="12700" cap="flat" cmpd="sng" algn="ctr">
                      <a:solidFill>
                        <a:schemeClr val="bg1"/>
                      </a:solidFill>
                      <a:prstDash val="solid"/>
                      <a:round/>
                      <a:headEnd w="med" len="med"/>
                      <a:tailEnd w="med" len="med"/>
                    </a:lnB>
                    <a:lnTlToBr>
                      <a:noFill/>
                    </a:lnTlToBr>
                    <a:lnBlToTr>
                      <a:noFill/>
                    </a:lnBlToTr>
                    <a:solidFill>
                      <a:srgbClr val="F3F9FA"/>
                    </a:solidFill>
                  </a:tcPr>
                </a:tc>
                <a:tc>
                  <a:txBody>
                    <a:bodyPr/>
                    <a:lstStyle>
                      <a:lvl1pPr latinLnBrk="1">
                        <a:lnSpc>
                          <a:spcPct val="110000"/>
                        </a:lnSpc>
                        <a:buClr>
                          <a:schemeClr val="tx1"/>
                        </a:buClr>
                        <a:buFont typeface="Arial"/>
                        <a:defRPr sz="2800">
                          <a:solidFill>
                            <a:schemeClr val="tx1"/>
                          </a:solidFill>
                          <a:latin typeface="Arial"/>
                          <a:cs typeface="Arial"/>
                          <a:sym typeface="Arial"/>
                        </a:defRPr>
                      </a:lvl1pPr>
                      <a:lvl2pPr marL="742950" indent="-285750" latinLnBrk="1">
                        <a:lnSpc>
                          <a:spcPct val="110000"/>
                        </a:lnSpc>
                        <a:buFont typeface="Arial"/>
                        <a:defRPr sz="2400">
                          <a:solidFill>
                            <a:schemeClr val="tx1"/>
                          </a:solidFill>
                          <a:latin typeface="Arial"/>
                          <a:cs typeface="Arial"/>
                          <a:sym typeface="Arial"/>
                        </a:defRPr>
                      </a:lvl2pPr>
                      <a:lvl3pPr marL="1143000" indent="-228600" latinLnBrk="1">
                        <a:lnSpc>
                          <a:spcPct val="110000"/>
                        </a:lnSpc>
                        <a:buClr>
                          <a:schemeClr val="tx1"/>
                        </a:buClr>
                        <a:buFont typeface="Arial"/>
                        <a:defRPr sz="2000">
                          <a:solidFill>
                            <a:schemeClr val="tx1"/>
                          </a:solidFill>
                          <a:latin typeface="Arial"/>
                          <a:cs typeface="Arial"/>
                          <a:sym typeface="Arial"/>
                        </a:defRPr>
                      </a:lvl3pPr>
                      <a:lvl4pPr marL="1600200" indent="-228600" latinLnBrk="1">
                        <a:lnSpc>
                          <a:spcPct val="110000"/>
                        </a:lnSpc>
                        <a:buFont typeface="Arial"/>
                        <a:defRPr>
                          <a:solidFill>
                            <a:schemeClr val="tx1"/>
                          </a:solidFill>
                          <a:latin typeface="Arial"/>
                          <a:cs typeface="Arial"/>
                          <a:sym typeface="Arial"/>
                        </a:defRPr>
                      </a:lvl4pPr>
                      <a:lvl5pPr marL="2057400" indent="-228600" latinLnBrk="1">
                        <a:lnSpc>
                          <a:spcPct val="110000"/>
                        </a:lnSpc>
                        <a:buFont typeface="Arial"/>
                        <a:defRPr>
                          <a:solidFill>
                            <a:schemeClr val="tx1"/>
                          </a:solidFill>
                          <a:latin typeface="Arial"/>
                          <a:cs typeface="Arial"/>
                          <a:sym typeface="Arial"/>
                        </a:defRPr>
                      </a:lvl5pPr>
                      <a:lvl6pPr marL="2514600" indent="-228600" eaLnBrk="0" fontAlgn="base" hangingPunct="0">
                        <a:lnSpc>
                          <a:spcPct val="110000"/>
                        </a:lnSpc>
                        <a:spcBef>
                          <a:spcPct val="0"/>
                        </a:spcBef>
                        <a:spcAft>
                          <a:spcPct val="0"/>
                        </a:spcAft>
                        <a:buFont typeface="Arial"/>
                        <a:defRPr>
                          <a:solidFill>
                            <a:schemeClr val="tx1"/>
                          </a:solidFill>
                          <a:latin typeface="Arial"/>
                          <a:cs typeface="Arial"/>
                          <a:sym typeface="Arial"/>
                        </a:defRPr>
                      </a:lvl6pPr>
                      <a:lvl7pPr marL="2971800" indent="-228600" eaLnBrk="0" fontAlgn="base" hangingPunct="0">
                        <a:lnSpc>
                          <a:spcPct val="110000"/>
                        </a:lnSpc>
                        <a:spcBef>
                          <a:spcPct val="0"/>
                        </a:spcBef>
                        <a:spcAft>
                          <a:spcPct val="0"/>
                        </a:spcAft>
                        <a:buFont typeface="Arial"/>
                        <a:defRPr>
                          <a:solidFill>
                            <a:schemeClr val="tx1"/>
                          </a:solidFill>
                          <a:latin typeface="Arial"/>
                          <a:cs typeface="Arial"/>
                          <a:sym typeface="Arial"/>
                        </a:defRPr>
                      </a:lvl7pPr>
                      <a:lvl8pPr marL="3429000" indent="-228600" eaLnBrk="0" fontAlgn="base" hangingPunct="0">
                        <a:lnSpc>
                          <a:spcPct val="110000"/>
                        </a:lnSpc>
                        <a:spcBef>
                          <a:spcPct val="0"/>
                        </a:spcBef>
                        <a:spcAft>
                          <a:spcPct val="0"/>
                        </a:spcAft>
                        <a:buFont typeface="Arial"/>
                        <a:defRPr>
                          <a:solidFill>
                            <a:schemeClr val="tx1"/>
                          </a:solidFill>
                          <a:latin typeface="Arial"/>
                          <a:cs typeface="Arial"/>
                          <a:sym typeface="Arial"/>
                        </a:defRPr>
                      </a:lvl8pPr>
                      <a:lvl9pPr marL="3886200" indent="-228600" eaLnBrk="0" fontAlgn="base" hangingPunct="0">
                        <a:lnSpc>
                          <a:spcPct val="110000"/>
                        </a:lnSpc>
                        <a:spcBef>
                          <a:spcPct val="0"/>
                        </a:spcBef>
                        <a:spcAft>
                          <a:spcPct val="0"/>
                        </a:spcAft>
                        <a:buFont typeface="Arial"/>
                        <a:defRPr>
                          <a:solidFill>
                            <a:schemeClr val="tx1"/>
                          </a:solidFill>
                          <a:latin typeface="Arial"/>
                          <a:cs typeface="Arial"/>
                          <a:sym typeface="Arial"/>
                        </a:defRPr>
                      </a:lvl9pPr>
                    </a:lstStyle>
                    <a:p>
                      <a:pPr marL="0" marR="0" lvl="0" indent="0" algn="ctr" defTabSz="914400" rtl="0" eaLnBrk="1" latinLnBrk="1" hangingPunct="1">
                        <a:lnSpc>
                          <a:spcPct val="100000"/>
                        </a:lnSpc>
                        <a:spcBef>
                          <a:spcPct val="0"/>
                        </a:spcBef>
                        <a:spcAft>
                          <a:spcPct val="0"/>
                        </a:spcAft>
                        <a:buClrTx/>
                        <a:buFontTx/>
                        <a:buNone/>
                        <a:defRPr/>
                      </a:pPr>
                      <a:r>
                        <a:rPr kumimoji="0" lang="en-US" altLang="ko-KR" sz="1500" b="1" i="0" u="none" strike="noStrike" cap="none" normalizeH="0" baseline="0">
                          <a:solidFill>
                            <a:srgbClr val="000000"/>
                          </a:solidFill>
                          <a:effectLst/>
                          <a:latin typeface="맑은 고딕"/>
                          <a:ea typeface="맑은 고딕"/>
                          <a:cs typeface="Arial"/>
                        </a:rPr>
                        <a:t>12/6(</a:t>
                      </a:r>
                      <a:r>
                        <a:rPr kumimoji="0" lang="ko-KR" altLang="en-US" sz="1500" b="1" i="0" u="none" strike="noStrike" cap="none" normalizeH="0" baseline="0">
                          <a:solidFill>
                            <a:srgbClr val="000000"/>
                          </a:solidFill>
                          <a:effectLst/>
                          <a:latin typeface="맑은 고딕"/>
                          <a:ea typeface="맑은 고딕"/>
                          <a:cs typeface="Arial"/>
                        </a:rPr>
                        <a:t>화</a:t>
                      </a:r>
                      <a:r>
                        <a:rPr kumimoji="0" lang="en-US" altLang="ko-KR" sz="1500" b="1" i="0" u="none" strike="noStrike" cap="none" normalizeH="0" baseline="0">
                          <a:solidFill>
                            <a:srgbClr val="000000"/>
                          </a:solidFill>
                          <a:effectLst/>
                          <a:latin typeface="맑은 고딕"/>
                          <a:ea typeface="맑은 고딕"/>
                          <a:cs typeface="Arial"/>
                        </a:rPr>
                        <a:t>)</a:t>
                      </a:r>
                    </a:p>
                  </a:txBody>
                  <a:tcPr marL="68612" marR="68612" marT="34306" marB="34306" anchor="ctr" horzOverflow="overflow">
                    <a:lnL w="12700" cap="flat" cmpd="sng" algn="ctr">
                      <a:solidFill>
                        <a:schemeClr val="bg1"/>
                      </a:solidFill>
                      <a:prstDash val="solid"/>
                      <a:round/>
                      <a:headEnd w="med" len="med"/>
                      <a:tailEnd w="med" len="med"/>
                    </a:lnL>
                    <a:lnR w="12700" cap="flat" cmpd="sng" algn="ctr">
                      <a:solidFill>
                        <a:schemeClr val="bg1"/>
                      </a:solidFill>
                      <a:prstDash val="solid"/>
                      <a:round/>
                      <a:headEnd w="med" len="med"/>
                      <a:tailEnd w="med" len="med"/>
                    </a:lnR>
                    <a:lnT w="12700" cap="flat" cmpd="sng" algn="ctr">
                      <a:solidFill>
                        <a:schemeClr val="bg1"/>
                      </a:solidFill>
                      <a:prstDash val="solid"/>
                      <a:round/>
                      <a:headEnd w="med" len="med"/>
                      <a:tailEnd w="med" len="med"/>
                    </a:lnT>
                    <a:lnB w="12700" cap="flat" cmpd="sng" algn="ctr">
                      <a:solidFill>
                        <a:schemeClr val="bg1"/>
                      </a:solidFill>
                      <a:prstDash val="solid"/>
                      <a:round/>
                      <a:headEnd w="med" len="med"/>
                      <a:tailEnd w="med" len="med"/>
                    </a:lnB>
                    <a:lnTlToBr>
                      <a:noFill/>
                    </a:lnTlToBr>
                    <a:lnBlToTr>
                      <a:noFill/>
                    </a:lnBlToTr>
                    <a:solidFill>
                      <a:srgbClr val="F3F9FA"/>
                    </a:solidFill>
                  </a:tcPr>
                </a:tc>
                <a:tc>
                  <a:txBody>
                    <a:bodyPr/>
                    <a:lstStyle>
                      <a:lvl1pPr latinLnBrk="1">
                        <a:lnSpc>
                          <a:spcPct val="110000"/>
                        </a:lnSpc>
                        <a:buClr>
                          <a:schemeClr val="tx1"/>
                        </a:buClr>
                        <a:buFont typeface="Arial"/>
                        <a:defRPr sz="2800">
                          <a:solidFill>
                            <a:schemeClr val="tx1"/>
                          </a:solidFill>
                          <a:latin typeface="Arial"/>
                          <a:cs typeface="Arial"/>
                          <a:sym typeface="Arial"/>
                        </a:defRPr>
                      </a:lvl1pPr>
                      <a:lvl2pPr marL="742950" indent="-285750" latinLnBrk="1">
                        <a:lnSpc>
                          <a:spcPct val="110000"/>
                        </a:lnSpc>
                        <a:buFont typeface="Arial"/>
                        <a:defRPr sz="2400">
                          <a:solidFill>
                            <a:schemeClr val="tx1"/>
                          </a:solidFill>
                          <a:latin typeface="Arial"/>
                          <a:cs typeface="Arial"/>
                          <a:sym typeface="Arial"/>
                        </a:defRPr>
                      </a:lvl2pPr>
                      <a:lvl3pPr marL="1143000" indent="-228600" latinLnBrk="1">
                        <a:lnSpc>
                          <a:spcPct val="110000"/>
                        </a:lnSpc>
                        <a:buClr>
                          <a:schemeClr val="tx1"/>
                        </a:buClr>
                        <a:buFont typeface="Arial"/>
                        <a:defRPr sz="2000">
                          <a:solidFill>
                            <a:schemeClr val="tx1"/>
                          </a:solidFill>
                          <a:latin typeface="Arial"/>
                          <a:cs typeface="Arial"/>
                          <a:sym typeface="Arial"/>
                        </a:defRPr>
                      </a:lvl3pPr>
                      <a:lvl4pPr marL="1600200" indent="-228600" latinLnBrk="1">
                        <a:lnSpc>
                          <a:spcPct val="110000"/>
                        </a:lnSpc>
                        <a:buFont typeface="Arial"/>
                        <a:defRPr>
                          <a:solidFill>
                            <a:schemeClr val="tx1"/>
                          </a:solidFill>
                          <a:latin typeface="Arial"/>
                          <a:cs typeface="Arial"/>
                          <a:sym typeface="Arial"/>
                        </a:defRPr>
                      </a:lvl4pPr>
                      <a:lvl5pPr marL="2057400" indent="-228600" latinLnBrk="1">
                        <a:lnSpc>
                          <a:spcPct val="110000"/>
                        </a:lnSpc>
                        <a:buFont typeface="Arial"/>
                        <a:defRPr>
                          <a:solidFill>
                            <a:schemeClr val="tx1"/>
                          </a:solidFill>
                          <a:latin typeface="Arial"/>
                          <a:cs typeface="Arial"/>
                          <a:sym typeface="Arial"/>
                        </a:defRPr>
                      </a:lvl5pPr>
                      <a:lvl6pPr marL="2514600" indent="-228600" eaLnBrk="0" fontAlgn="base" hangingPunct="0">
                        <a:lnSpc>
                          <a:spcPct val="110000"/>
                        </a:lnSpc>
                        <a:spcBef>
                          <a:spcPct val="0"/>
                        </a:spcBef>
                        <a:spcAft>
                          <a:spcPct val="0"/>
                        </a:spcAft>
                        <a:buFont typeface="Arial"/>
                        <a:defRPr>
                          <a:solidFill>
                            <a:schemeClr val="tx1"/>
                          </a:solidFill>
                          <a:latin typeface="Arial"/>
                          <a:cs typeface="Arial"/>
                          <a:sym typeface="Arial"/>
                        </a:defRPr>
                      </a:lvl6pPr>
                      <a:lvl7pPr marL="2971800" indent="-228600" eaLnBrk="0" fontAlgn="base" hangingPunct="0">
                        <a:lnSpc>
                          <a:spcPct val="110000"/>
                        </a:lnSpc>
                        <a:spcBef>
                          <a:spcPct val="0"/>
                        </a:spcBef>
                        <a:spcAft>
                          <a:spcPct val="0"/>
                        </a:spcAft>
                        <a:buFont typeface="Arial"/>
                        <a:defRPr>
                          <a:solidFill>
                            <a:schemeClr val="tx1"/>
                          </a:solidFill>
                          <a:latin typeface="Arial"/>
                          <a:cs typeface="Arial"/>
                          <a:sym typeface="Arial"/>
                        </a:defRPr>
                      </a:lvl7pPr>
                      <a:lvl8pPr marL="3429000" indent="-228600" eaLnBrk="0" fontAlgn="base" hangingPunct="0">
                        <a:lnSpc>
                          <a:spcPct val="110000"/>
                        </a:lnSpc>
                        <a:spcBef>
                          <a:spcPct val="0"/>
                        </a:spcBef>
                        <a:spcAft>
                          <a:spcPct val="0"/>
                        </a:spcAft>
                        <a:buFont typeface="Arial"/>
                        <a:defRPr>
                          <a:solidFill>
                            <a:schemeClr val="tx1"/>
                          </a:solidFill>
                          <a:latin typeface="Arial"/>
                          <a:cs typeface="Arial"/>
                          <a:sym typeface="Arial"/>
                        </a:defRPr>
                      </a:lvl8pPr>
                      <a:lvl9pPr marL="3886200" indent="-228600" eaLnBrk="0" fontAlgn="base" hangingPunct="0">
                        <a:lnSpc>
                          <a:spcPct val="110000"/>
                        </a:lnSpc>
                        <a:spcBef>
                          <a:spcPct val="0"/>
                        </a:spcBef>
                        <a:spcAft>
                          <a:spcPct val="0"/>
                        </a:spcAft>
                        <a:buFont typeface="Arial"/>
                        <a:defRPr>
                          <a:solidFill>
                            <a:schemeClr val="tx1"/>
                          </a:solidFill>
                          <a:latin typeface="Arial"/>
                          <a:cs typeface="Arial"/>
                          <a:sym typeface="Arial"/>
                        </a:defRPr>
                      </a:lvl9pPr>
                    </a:lstStyle>
                    <a:p>
                      <a:pPr marL="0" marR="0" lvl="0" indent="0" algn="l" defTabSz="914400" rtl="0" eaLnBrk="1" latinLnBrk="1" hangingPunct="1">
                        <a:lnSpc>
                          <a:spcPct val="100000"/>
                        </a:lnSpc>
                        <a:spcBef>
                          <a:spcPct val="0"/>
                        </a:spcBef>
                        <a:spcAft>
                          <a:spcPct val="0"/>
                        </a:spcAft>
                        <a:buClrTx/>
                        <a:buFontTx/>
                        <a:buNone/>
                        <a:defRPr/>
                      </a:pPr>
                      <a:r>
                        <a:rPr kumimoji="0" lang="ko-KR" altLang="en-US" sz="1500" b="1" i="0" u="none" strike="noStrike" cap="none" normalizeH="0" baseline="0">
                          <a:solidFill>
                            <a:srgbClr val="000000"/>
                          </a:solidFill>
                          <a:effectLst/>
                          <a:latin typeface="맑은 고딕"/>
                          <a:ea typeface="맑은 고딕"/>
                          <a:cs typeface="Arial"/>
                        </a:rPr>
                        <a:t>▶ 발표 자료 작성</a:t>
                      </a:r>
                    </a:p>
                    <a:p>
                      <a:pPr marL="0" marR="0" lvl="0" indent="0" algn="l" defTabSz="914400" rtl="0" eaLnBrk="1" latinLnBrk="1" hangingPunct="1">
                        <a:lnSpc>
                          <a:spcPct val="100000"/>
                        </a:lnSpc>
                        <a:spcBef>
                          <a:spcPct val="0"/>
                        </a:spcBef>
                        <a:spcAft>
                          <a:spcPct val="0"/>
                        </a:spcAft>
                        <a:buClrTx/>
                        <a:buFontTx/>
                        <a:buNone/>
                        <a:defRPr/>
                      </a:pPr>
                      <a:r>
                        <a:rPr kumimoji="0" lang="ko-KR" altLang="en-US" sz="1500" b="1" i="0" u="none" strike="noStrike" cap="none" normalizeH="0" baseline="0">
                          <a:solidFill>
                            <a:srgbClr val="000000"/>
                          </a:solidFill>
                          <a:effectLst/>
                          <a:latin typeface="맑은 고딕"/>
                          <a:ea typeface="맑은 고딕"/>
                          <a:cs typeface="Arial"/>
                        </a:rPr>
                        <a:t>▶ 발표 연습 및 피드백</a:t>
                      </a:r>
                    </a:p>
                  </a:txBody>
                  <a:tcPr marL="68612" marR="68612" marT="34306" marB="34306" anchor="ctr" horzOverflow="overflow">
                    <a:lnL w="12700" cap="flat" cmpd="sng" algn="ctr">
                      <a:solidFill>
                        <a:schemeClr val="bg1"/>
                      </a:solidFill>
                      <a:prstDash val="solid"/>
                      <a:round/>
                      <a:headEnd w="med" len="med"/>
                      <a:tailEnd w="med" len="med"/>
                    </a:lnL>
                    <a:lnR w="12700" cap="flat" cmpd="sng" algn="ctr">
                      <a:solidFill>
                        <a:schemeClr val="bg1"/>
                      </a:solidFill>
                      <a:prstDash val="solid"/>
                      <a:round/>
                      <a:headEnd w="med" len="med"/>
                      <a:tailEnd w="med" len="med"/>
                    </a:lnR>
                    <a:lnT w="12700" cap="flat" cmpd="sng" algn="ctr">
                      <a:solidFill>
                        <a:schemeClr val="bg1"/>
                      </a:solidFill>
                      <a:prstDash val="solid"/>
                      <a:round/>
                      <a:headEnd w="med" len="med"/>
                      <a:tailEnd w="med" len="med"/>
                    </a:lnT>
                    <a:lnB w="12700" cap="flat" cmpd="sng" algn="ctr">
                      <a:solidFill>
                        <a:schemeClr val="bg1"/>
                      </a:solidFill>
                      <a:prstDash val="solid"/>
                      <a:round/>
                      <a:headEnd w="med" len="med"/>
                      <a:tailEnd w="med" len="med"/>
                    </a:lnB>
                    <a:lnTlToBr>
                      <a:noFill/>
                    </a:lnTlToBr>
                    <a:lnBlToTr>
                      <a:noFill/>
                    </a:lnBlToTr>
                    <a:solidFill>
                      <a:srgbClr val="F3F9FA"/>
                    </a:solidFill>
                  </a:tcPr>
                </a:tc>
                <a:tc>
                  <a:txBody>
                    <a:bodyPr/>
                    <a:lstStyle>
                      <a:lvl1pPr latinLnBrk="1">
                        <a:lnSpc>
                          <a:spcPct val="110000"/>
                        </a:lnSpc>
                        <a:buClr>
                          <a:schemeClr val="tx1"/>
                        </a:buClr>
                        <a:buFont typeface="Arial"/>
                        <a:defRPr sz="2800">
                          <a:solidFill>
                            <a:schemeClr val="tx1"/>
                          </a:solidFill>
                          <a:latin typeface="Arial"/>
                          <a:cs typeface="Arial"/>
                          <a:sym typeface="Arial"/>
                        </a:defRPr>
                      </a:lvl1pPr>
                      <a:lvl2pPr marL="742950" indent="-285750" latinLnBrk="1">
                        <a:lnSpc>
                          <a:spcPct val="110000"/>
                        </a:lnSpc>
                        <a:buFont typeface="Arial"/>
                        <a:defRPr sz="2400">
                          <a:solidFill>
                            <a:schemeClr val="tx1"/>
                          </a:solidFill>
                          <a:latin typeface="Arial"/>
                          <a:cs typeface="Arial"/>
                          <a:sym typeface="Arial"/>
                        </a:defRPr>
                      </a:lvl2pPr>
                      <a:lvl3pPr marL="1143000" indent="-228600" latinLnBrk="1">
                        <a:lnSpc>
                          <a:spcPct val="110000"/>
                        </a:lnSpc>
                        <a:buClr>
                          <a:schemeClr val="tx1"/>
                        </a:buClr>
                        <a:buFont typeface="Arial"/>
                        <a:defRPr sz="2000">
                          <a:solidFill>
                            <a:schemeClr val="tx1"/>
                          </a:solidFill>
                          <a:latin typeface="Arial"/>
                          <a:cs typeface="Arial"/>
                          <a:sym typeface="Arial"/>
                        </a:defRPr>
                      </a:lvl3pPr>
                      <a:lvl4pPr marL="1600200" indent="-228600" latinLnBrk="1">
                        <a:lnSpc>
                          <a:spcPct val="110000"/>
                        </a:lnSpc>
                        <a:buFont typeface="Arial"/>
                        <a:defRPr>
                          <a:solidFill>
                            <a:schemeClr val="tx1"/>
                          </a:solidFill>
                          <a:latin typeface="Arial"/>
                          <a:cs typeface="Arial"/>
                          <a:sym typeface="Arial"/>
                        </a:defRPr>
                      </a:lvl4pPr>
                      <a:lvl5pPr marL="2057400" indent="-228600" latinLnBrk="1">
                        <a:lnSpc>
                          <a:spcPct val="110000"/>
                        </a:lnSpc>
                        <a:buFont typeface="Arial"/>
                        <a:defRPr>
                          <a:solidFill>
                            <a:schemeClr val="tx1"/>
                          </a:solidFill>
                          <a:latin typeface="Arial"/>
                          <a:cs typeface="Arial"/>
                          <a:sym typeface="Arial"/>
                        </a:defRPr>
                      </a:lvl5pPr>
                      <a:lvl6pPr marL="2514600" indent="-228600" eaLnBrk="0" fontAlgn="base" hangingPunct="0">
                        <a:lnSpc>
                          <a:spcPct val="110000"/>
                        </a:lnSpc>
                        <a:spcBef>
                          <a:spcPct val="0"/>
                        </a:spcBef>
                        <a:spcAft>
                          <a:spcPct val="0"/>
                        </a:spcAft>
                        <a:buFont typeface="Arial"/>
                        <a:defRPr>
                          <a:solidFill>
                            <a:schemeClr val="tx1"/>
                          </a:solidFill>
                          <a:latin typeface="Arial"/>
                          <a:cs typeface="Arial"/>
                          <a:sym typeface="Arial"/>
                        </a:defRPr>
                      </a:lvl6pPr>
                      <a:lvl7pPr marL="2971800" indent="-228600" eaLnBrk="0" fontAlgn="base" hangingPunct="0">
                        <a:lnSpc>
                          <a:spcPct val="110000"/>
                        </a:lnSpc>
                        <a:spcBef>
                          <a:spcPct val="0"/>
                        </a:spcBef>
                        <a:spcAft>
                          <a:spcPct val="0"/>
                        </a:spcAft>
                        <a:buFont typeface="Arial"/>
                        <a:defRPr>
                          <a:solidFill>
                            <a:schemeClr val="tx1"/>
                          </a:solidFill>
                          <a:latin typeface="Arial"/>
                          <a:cs typeface="Arial"/>
                          <a:sym typeface="Arial"/>
                        </a:defRPr>
                      </a:lvl7pPr>
                      <a:lvl8pPr marL="3429000" indent="-228600" eaLnBrk="0" fontAlgn="base" hangingPunct="0">
                        <a:lnSpc>
                          <a:spcPct val="110000"/>
                        </a:lnSpc>
                        <a:spcBef>
                          <a:spcPct val="0"/>
                        </a:spcBef>
                        <a:spcAft>
                          <a:spcPct val="0"/>
                        </a:spcAft>
                        <a:buFont typeface="Arial"/>
                        <a:defRPr>
                          <a:solidFill>
                            <a:schemeClr val="tx1"/>
                          </a:solidFill>
                          <a:latin typeface="Arial"/>
                          <a:cs typeface="Arial"/>
                          <a:sym typeface="Arial"/>
                        </a:defRPr>
                      </a:lvl8pPr>
                      <a:lvl9pPr marL="3886200" indent="-228600" eaLnBrk="0" fontAlgn="base" hangingPunct="0">
                        <a:lnSpc>
                          <a:spcPct val="110000"/>
                        </a:lnSpc>
                        <a:spcBef>
                          <a:spcPct val="0"/>
                        </a:spcBef>
                        <a:spcAft>
                          <a:spcPct val="0"/>
                        </a:spcAft>
                        <a:buFont typeface="Arial"/>
                        <a:defRPr>
                          <a:solidFill>
                            <a:schemeClr val="tx1"/>
                          </a:solidFill>
                          <a:latin typeface="Arial"/>
                          <a:cs typeface="Arial"/>
                          <a:sym typeface="Arial"/>
                        </a:defRPr>
                      </a:lvl9pPr>
                    </a:lstStyle>
                    <a:p>
                      <a:pPr marL="0" marR="0" lvl="0" indent="0" algn="l" defTabSz="914400" rtl="0" eaLnBrk="1" latinLnBrk="1" hangingPunct="1">
                        <a:lnSpc>
                          <a:spcPct val="100000"/>
                        </a:lnSpc>
                        <a:spcBef>
                          <a:spcPct val="0"/>
                        </a:spcBef>
                        <a:spcAft>
                          <a:spcPct val="0"/>
                        </a:spcAft>
                        <a:buClrTx/>
                        <a:buFontTx/>
                        <a:buNone/>
                        <a:defRPr/>
                      </a:pPr>
                      <a:endParaRPr kumimoji="0" lang="ko-KR" altLang="en-US" sz="1200" b="0" i="0" u="none" strike="noStrike" cap="none" normalizeH="0" baseline="0">
                        <a:solidFill>
                          <a:srgbClr val="000000"/>
                        </a:solidFill>
                        <a:effectLst/>
                        <a:latin typeface="맑은 고딕"/>
                        <a:ea typeface="맑은 고딕"/>
                        <a:cs typeface="Arial"/>
                      </a:endParaRPr>
                    </a:p>
                  </a:txBody>
                  <a:tcPr marL="68612" marR="68612" marT="34306" marB="34306" anchor="ctr" horzOverflow="overflow">
                    <a:lnL w="12700" cap="flat" cmpd="sng" algn="ctr">
                      <a:solidFill>
                        <a:schemeClr val="bg1"/>
                      </a:solidFill>
                      <a:prstDash val="solid"/>
                      <a:round/>
                      <a:headEnd w="med" len="med"/>
                      <a:tailEnd w="med" len="med"/>
                    </a:lnL>
                    <a:lnR w="12700" cap="flat" cmpd="sng" algn="ctr">
                      <a:solidFill>
                        <a:schemeClr val="bg1"/>
                      </a:solidFill>
                      <a:prstDash val="solid"/>
                      <a:round/>
                      <a:headEnd w="med" len="med"/>
                      <a:tailEnd w="med" len="med"/>
                    </a:lnR>
                    <a:lnT w="12700" cap="flat" cmpd="sng" algn="ctr">
                      <a:solidFill>
                        <a:schemeClr val="bg1"/>
                      </a:solidFill>
                      <a:prstDash val="solid"/>
                      <a:round/>
                      <a:headEnd w="med" len="med"/>
                      <a:tailEnd w="med" len="med"/>
                    </a:lnT>
                    <a:lnB w="12700" cap="flat" cmpd="sng" algn="ctr">
                      <a:solidFill>
                        <a:schemeClr val="bg1"/>
                      </a:solidFill>
                      <a:prstDash val="solid"/>
                      <a:round/>
                      <a:headEnd w="med" len="med"/>
                      <a:tailEnd w="med" len="med"/>
                    </a:lnB>
                    <a:lnTlToBr>
                      <a:noFill/>
                    </a:lnTlToBr>
                    <a:lnBlToTr>
                      <a:noFill/>
                    </a:lnBlToTr>
                    <a:solidFill>
                      <a:srgbClr val="F3F9FA"/>
                    </a:solidFill>
                  </a:tcPr>
                </a:tc>
                <a:extLst>
                  <a:ext uri="{0D108BD9-81ED-4DB2-BD59-A6C34878D82A}">
                    <a16:rowId xmlns:a16="http://schemas.microsoft.com/office/drawing/2014/main" val="10004"/>
                  </a:ext>
                </a:extLst>
              </a:tr>
              <a:tr h="950448">
                <a:tc>
                  <a:txBody>
                    <a:bodyPr/>
                    <a:lstStyle>
                      <a:lvl1pPr latinLnBrk="1">
                        <a:lnSpc>
                          <a:spcPct val="110000"/>
                        </a:lnSpc>
                        <a:buClr>
                          <a:schemeClr val="tx1"/>
                        </a:buClr>
                        <a:buFont typeface="Arial"/>
                        <a:defRPr sz="2800">
                          <a:solidFill>
                            <a:schemeClr val="tx1"/>
                          </a:solidFill>
                          <a:latin typeface="Arial"/>
                          <a:cs typeface="Arial"/>
                          <a:sym typeface="Arial"/>
                        </a:defRPr>
                      </a:lvl1pPr>
                      <a:lvl2pPr marL="742950" indent="-285750" latinLnBrk="1">
                        <a:lnSpc>
                          <a:spcPct val="110000"/>
                        </a:lnSpc>
                        <a:buFont typeface="Arial"/>
                        <a:defRPr sz="2400">
                          <a:solidFill>
                            <a:schemeClr val="tx1"/>
                          </a:solidFill>
                          <a:latin typeface="Arial"/>
                          <a:cs typeface="Arial"/>
                          <a:sym typeface="Arial"/>
                        </a:defRPr>
                      </a:lvl2pPr>
                      <a:lvl3pPr marL="1143000" indent="-228600" latinLnBrk="1">
                        <a:lnSpc>
                          <a:spcPct val="110000"/>
                        </a:lnSpc>
                        <a:buClr>
                          <a:schemeClr val="tx1"/>
                        </a:buClr>
                        <a:buFont typeface="Arial"/>
                        <a:defRPr sz="2000">
                          <a:solidFill>
                            <a:schemeClr val="tx1"/>
                          </a:solidFill>
                          <a:latin typeface="Arial"/>
                          <a:cs typeface="Arial"/>
                          <a:sym typeface="Arial"/>
                        </a:defRPr>
                      </a:lvl3pPr>
                      <a:lvl4pPr marL="1600200" indent="-228600" latinLnBrk="1">
                        <a:lnSpc>
                          <a:spcPct val="110000"/>
                        </a:lnSpc>
                        <a:buFont typeface="Arial"/>
                        <a:defRPr>
                          <a:solidFill>
                            <a:schemeClr val="tx1"/>
                          </a:solidFill>
                          <a:latin typeface="Arial"/>
                          <a:cs typeface="Arial"/>
                          <a:sym typeface="Arial"/>
                        </a:defRPr>
                      </a:lvl4pPr>
                      <a:lvl5pPr marL="2057400" indent="-228600" latinLnBrk="1">
                        <a:lnSpc>
                          <a:spcPct val="110000"/>
                        </a:lnSpc>
                        <a:buFont typeface="Arial"/>
                        <a:defRPr>
                          <a:solidFill>
                            <a:schemeClr val="tx1"/>
                          </a:solidFill>
                          <a:latin typeface="Arial"/>
                          <a:cs typeface="Arial"/>
                          <a:sym typeface="Arial"/>
                        </a:defRPr>
                      </a:lvl5pPr>
                      <a:lvl6pPr marL="2514600" indent="-228600" eaLnBrk="0" fontAlgn="base" hangingPunct="0">
                        <a:lnSpc>
                          <a:spcPct val="110000"/>
                        </a:lnSpc>
                        <a:spcBef>
                          <a:spcPct val="0"/>
                        </a:spcBef>
                        <a:spcAft>
                          <a:spcPct val="0"/>
                        </a:spcAft>
                        <a:buFont typeface="Arial"/>
                        <a:defRPr>
                          <a:solidFill>
                            <a:schemeClr val="tx1"/>
                          </a:solidFill>
                          <a:latin typeface="Arial"/>
                          <a:cs typeface="Arial"/>
                          <a:sym typeface="Arial"/>
                        </a:defRPr>
                      </a:lvl6pPr>
                      <a:lvl7pPr marL="2971800" indent="-228600" eaLnBrk="0" fontAlgn="base" hangingPunct="0">
                        <a:lnSpc>
                          <a:spcPct val="110000"/>
                        </a:lnSpc>
                        <a:spcBef>
                          <a:spcPct val="0"/>
                        </a:spcBef>
                        <a:spcAft>
                          <a:spcPct val="0"/>
                        </a:spcAft>
                        <a:buFont typeface="Arial"/>
                        <a:defRPr>
                          <a:solidFill>
                            <a:schemeClr val="tx1"/>
                          </a:solidFill>
                          <a:latin typeface="Arial"/>
                          <a:cs typeface="Arial"/>
                          <a:sym typeface="Arial"/>
                        </a:defRPr>
                      </a:lvl7pPr>
                      <a:lvl8pPr marL="3429000" indent="-228600" eaLnBrk="0" fontAlgn="base" hangingPunct="0">
                        <a:lnSpc>
                          <a:spcPct val="110000"/>
                        </a:lnSpc>
                        <a:spcBef>
                          <a:spcPct val="0"/>
                        </a:spcBef>
                        <a:spcAft>
                          <a:spcPct val="0"/>
                        </a:spcAft>
                        <a:buFont typeface="Arial"/>
                        <a:defRPr>
                          <a:solidFill>
                            <a:schemeClr val="tx1"/>
                          </a:solidFill>
                          <a:latin typeface="Arial"/>
                          <a:cs typeface="Arial"/>
                          <a:sym typeface="Arial"/>
                        </a:defRPr>
                      </a:lvl8pPr>
                      <a:lvl9pPr marL="3886200" indent="-228600" eaLnBrk="0" fontAlgn="base" hangingPunct="0">
                        <a:lnSpc>
                          <a:spcPct val="110000"/>
                        </a:lnSpc>
                        <a:spcBef>
                          <a:spcPct val="0"/>
                        </a:spcBef>
                        <a:spcAft>
                          <a:spcPct val="0"/>
                        </a:spcAft>
                        <a:buFont typeface="Arial"/>
                        <a:defRPr>
                          <a:solidFill>
                            <a:schemeClr val="tx1"/>
                          </a:solidFill>
                          <a:latin typeface="Arial"/>
                          <a:cs typeface="Arial"/>
                          <a:sym typeface="Arial"/>
                        </a:defRPr>
                      </a:lvl9pPr>
                    </a:lstStyle>
                    <a:p>
                      <a:pPr marL="0" marR="0" lvl="0" indent="0" algn="ctr" defTabSz="914400" rtl="0" eaLnBrk="1" latinLnBrk="1" hangingPunct="1">
                        <a:lnSpc>
                          <a:spcPct val="100000"/>
                        </a:lnSpc>
                        <a:spcBef>
                          <a:spcPct val="0"/>
                        </a:spcBef>
                        <a:spcAft>
                          <a:spcPct val="0"/>
                        </a:spcAft>
                        <a:buClrTx/>
                        <a:buFontTx/>
                        <a:buNone/>
                        <a:defRPr/>
                      </a:pPr>
                      <a:r>
                        <a:rPr kumimoji="0" lang="ko-KR" altLang="en-US" sz="1500" b="1" i="0" u="none" strike="noStrike" cap="none" normalizeH="0" baseline="0">
                          <a:solidFill>
                            <a:srgbClr val="000000"/>
                          </a:solidFill>
                          <a:effectLst/>
                          <a:latin typeface="맑은 고딕"/>
                          <a:ea typeface="맑은 고딕"/>
                          <a:cs typeface="Arial"/>
                        </a:rPr>
                        <a:t>총 기획 기간</a:t>
                      </a:r>
                      <a:endParaRPr kumimoji="0" lang="ko-KR" altLang="en-US" sz="1500" b="1" i="0" u="none" strike="noStrike" cap="none" normalizeH="0" baseline="0">
                        <a:solidFill>
                          <a:srgbClr val="000000"/>
                        </a:solidFill>
                        <a:latin typeface="맑은 고딕"/>
                        <a:ea typeface="맑은 고딕"/>
                        <a:cs typeface="Arial"/>
                      </a:endParaRPr>
                    </a:p>
                  </a:txBody>
                  <a:tcPr marL="68612" marR="68612" marT="34306" marB="34306" anchor="ctr" horzOverflow="overflow">
                    <a:lnL w="12700" cap="flat" cmpd="sng" algn="ctr">
                      <a:solidFill>
                        <a:schemeClr val="bg1"/>
                      </a:solidFill>
                      <a:prstDash val="solid"/>
                      <a:round/>
                      <a:headEnd w="med" len="med"/>
                      <a:tailEnd w="med" len="med"/>
                    </a:lnL>
                    <a:lnR w="12700" cap="flat" cmpd="sng" algn="ctr">
                      <a:solidFill>
                        <a:schemeClr val="bg1"/>
                      </a:solidFill>
                      <a:prstDash val="solid"/>
                      <a:round/>
                      <a:headEnd w="med" len="med"/>
                      <a:tailEnd w="med" len="med"/>
                    </a:lnR>
                    <a:lnT w="12700" cap="flat" cmpd="sng" algn="ctr">
                      <a:solidFill>
                        <a:schemeClr val="bg1"/>
                      </a:solidFill>
                      <a:prstDash val="solid"/>
                      <a:round/>
                      <a:headEnd w="med" len="med"/>
                      <a:tailEnd w="med" len="med"/>
                    </a:lnT>
                    <a:lnB w="12700" cap="flat" cmpd="sng" algn="ctr">
                      <a:solidFill>
                        <a:schemeClr val="bg1"/>
                      </a:solidFill>
                      <a:prstDash val="solid"/>
                      <a:round/>
                      <a:headEnd w="med" len="med"/>
                      <a:tailEnd w="med" len="med"/>
                    </a:lnB>
                    <a:lnTlToBr>
                      <a:noFill/>
                    </a:lnTlToBr>
                    <a:lnBlToTr>
                      <a:noFill/>
                    </a:lnBlToTr>
                    <a:solidFill>
                      <a:srgbClr val="E7F3F4"/>
                    </a:solidFill>
                  </a:tcPr>
                </a:tc>
                <a:tc>
                  <a:txBody>
                    <a:bodyPr/>
                    <a:lstStyle>
                      <a:lvl1pPr latinLnBrk="1">
                        <a:lnSpc>
                          <a:spcPct val="110000"/>
                        </a:lnSpc>
                        <a:buClr>
                          <a:schemeClr val="tx1"/>
                        </a:buClr>
                        <a:buFont typeface="Arial"/>
                        <a:defRPr sz="2800">
                          <a:solidFill>
                            <a:schemeClr val="tx1"/>
                          </a:solidFill>
                          <a:latin typeface="Arial"/>
                          <a:cs typeface="Arial"/>
                          <a:sym typeface="Arial"/>
                        </a:defRPr>
                      </a:lvl1pPr>
                      <a:lvl2pPr marL="742950" indent="-285750" latinLnBrk="1">
                        <a:lnSpc>
                          <a:spcPct val="110000"/>
                        </a:lnSpc>
                        <a:buFont typeface="Arial"/>
                        <a:defRPr sz="2400">
                          <a:solidFill>
                            <a:schemeClr val="tx1"/>
                          </a:solidFill>
                          <a:latin typeface="Arial"/>
                          <a:cs typeface="Arial"/>
                          <a:sym typeface="Arial"/>
                        </a:defRPr>
                      </a:lvl2pPr>
                      <a:lvl3pPr marL="1143000" indent="-228600" latinLnBrk="1">
                        <a:lnSpc>
                          <a:spcPct val="110000"/>
                        </a:lnSpc>
                        <a:buClr>
                          <a:schemeClr val="tx1"/>
                        </a:buClr>
                        <a:buFont typeface="Arial"/>
                        <a:defRPr sz="2000">
                          <a:solidFill>
                            <a:schemeClr val="tx1"/>
                          </a:solidFill>
                          <a:latin typeface="Arial"/>
                          <a:cs typeface="Arial"/>
                          <a:sym typeface="Arial"/>
                        </a:defRPr>
                      </a:lvl3pPr>
                      <a:lvl4pPr marL="1600200" indent="-228600" latinLnBrk="1">
                        <a:lnSpc>
                          <a:spcPct val="110000"/>
                        </a:lnSpc>
                        <a:buFont typeface="Arial"/>
                        <a:defRPr>
                          <a:solidFill>
                            <a:schemeClr val="tx1"/>
                          </a:solidFill>
                          <a:latin typeface="Arial"/>
                          <a:cs typeface="Arial"/>
                          <a:sym typeface="Arial"/>
                        </a:defRPr>
                      </a:lvl4pPr>
                      <a:lvl5pPr marL="2057400" indent="-228600" latinLnBrk="1">
                        <a:lnSpc>
                          <a:spcPct val="110000"/>
                        </a:lnSpc>
                        <a:buFont typeface="Arial"/>
                        <a:defRPr>
                          <a:solidFill>
                            <a:schemeClr val="tx1"/>
                          </a:solidFill>
                          <a:latin typeface="Arial"/>
                          <a:cs typeface="Arial"/>
                          <a:sym typeface="Arial"/>
                        </a:defRPr>
                      </a:lvl5pPr>
                      <a:lvl6pPr marL="2514600" indent="-228600" eaLnBrk="0" fontAlgn="base" hangingPunct="0">
                        <a:lnSpc>
                          <a:spcPct val="110000"/>
                        </a:lnSpc>
                        <a:spcBef>
                          <a:spcPct val="0"/>
                        </a:spcBef>
                        <a:spcAft>
                          <a:spcPct val="0"/>
                        </a:spcAft>
                        <a:buFont typeface="Arial"/>
                        <a:defRPr>
                          <a:solidFill>
                            <a:schemeClr val="tx1"/>
                          </a:solidFill>
                          <a:latin typeface="Arial"/>
                          <a:cs typeface="Arial"/>
                          <a:sym typeface="Arial"/>
                        </a:defRPr>
                      </a:lvl6pPr>
                      <a:lvl7pPr marL="2971800" indent="-228600" eaLnBrk="0" fontAlgn="base" hangingPunct="0">
                        <a:lnSpc>
                          <a:spcPct val="110000"/>
                        </a:lnSpc>
                        <a:spcBef>
                          <a:spcPct val="0"/>
                        </a:spcBef>
                        <a:spcAft>
                          <a:spcPct val="0"/>
                        </a:spcAft>
                        <a:buFont typeface="Arial"/>
                        <a:defRPr>
                          <a:solidFill>
                            <a:schemeClr val="tx1"/>
                          </a:solidFill>
                          <a:latin typeface="Arial"/>
                          <a:cs typeface="Arial"/>
                          <a:sym typeface="Arial"/>
                        </a:defRPr>
                      </a:lvl7pPr>
                      <a:lvl8pPr marL="3429000" indent="-228600" eaLnBrk="0" fontAlgn="base" hangingPunct="0">
                        <a:lnSpc>
                          <a:spcPct val="110000"/>
                        </a:lnSpc>
                        <a:spcBef>
                          <a:spcPct val="0"/>
                        </a:spcBef>
                        <a:spcAft>
                          <a:spcPct val="0"/>
                        </a:spcAft>
                        <a:buFont typeface="Arial"/>
                        <a:defRPr>
                          <a:solidFill>
                            <a:schemeClr val="tx1"/>
                          </a:solidFill>
                          <a:latin typeface="Arial"/>
                          <a:cs typeface="Arial"/>
                          <a:sym typeface="Arial"/>
                        </a:defRPr>
                      </a:lvl8pPr>
                      <a:lvl9pPr marL="3886200" indent="-228600" eaLnBrk="0" fontAlgn="base" hangingPunct="0">
                        <a:lnSpc>
                          <a:spcPct val="110000"/>
                        </a:lnSpc>
                        <a:spcBef>
                          <a:spcPct val="0"/>
                        </a:spcBef>
                        <a:spcAft>
                          <a:spcPct val="0"/>
                        </a:spcAft>
                        <a:buFont typeface="Arial"/>
                        <a:defRPr>
                          <a:solidFill>
                            <a:schemeClr val="tx1"/>
                          </a:solidFill>
                          <a:latin typeface="Arial"/>
                          <a:cs typeface="Arial"/>
                          <a:sym typeface="Arial"/>
                        </a:defRPr>
                      </a:lvl9pPr>
                    </a:lstStyle>
                    <a:p>
                      <a:pPr marL="0" marR="0" lvl="0" indent="0" algn="ctr" defTabSz="914400" rtl="0" eaLnBrk="1" latinLnBrk="1" hangingPunct="1">
                        <a:lnSpc>
                          <a:spcPct val="100000"/>
                        </a:lnSpc>
                        <a:spcBef>
                          <a:spcPct val="0"/>
                        </a:spcBef>
                        <a:spcAft>
                          <a:spcPct val="0"/>
                        </a:spcAft>
                        <a:buClrTx/>
                        <a:buFontTx/>
                        <a:buNone/>
                        <a:defRPr/>
                      </a:pPr>
                      <a:r>
                        <a:rPr kumimoji="0" lang="en-US" altLang="ko-KR" sz="1500" b="1" i="0" u="none" strike="noStrike" cap="none" normalizeH="0" baseline="0">
                          <a:solidFill>
                            <a:srgbClr val="000000"/>
                          </a:solidFill>
                          <a:effectLst/>
                          <a:latin typeface="맑은 고딕"/>
                          <a:ea typeface="맑은 고딕"/>
                          <a:cs typeface="Arial"/>
                        </a:rPr>
                        <a:t>11/30(</a:t>
                      </a:r>
                      <a:r>
                        <a:rPr kumimoji="0" lang="ko-KR" altLang="en-US" sz="1500" b="1" i="0" u="none" strike="noStrike" cap="none" normalizeH="0" baseline="0">
                          <a:solidFill>
                            <a:srgbClr val="000000"/>
                          </a:solidFill>
                          <a:effectLst/>
                          <a:latin typeface="맑은 고딕"/>
                          <a:ea typeface="맑은 고딕"/>
                          <a:cs typeface="Arial"/>
                        </a:rPr>
                        <a:t>수</a:t>
                      </a:r>
                      <a:r>
                        <a:rPr kumimoji="0" lang="en-US" altLang="ko-KR" sz="1500" b="1" i="0" u="none" strike="noStrike" cap="none" normalizeH="0" baseline="0">
                          <a:solidFill>
                            <a:srgbClr val="000000"/>
                          </a:solidFill>
                          <a:effectLst/>
                          <a:latin typeface="맑은 고딕"/>
                          <a:ea typeface="맑은 고딕"/>
                          <a:cs typeface="Arial"/>
                        </a:rPr>
                        <a:t>)~12/6(</a:t>
                      </a:r>
                      <a:r>
                        <a:rPr kumimoji="0" lang="ko-KR" altLang="en-US" sz="1500" b="1" i="0" u="none" strike="noStrike" cap="none" normalizeH="0" baseline="0">
                          <a:solidFill>
                            <a:srgbClr val="000000"/>
                          </a:solidFill>
                          <a:effectLst/>
                          <a:latin typeface="맑은 고딕"/>
                          <a:ea typeface="맑은 고딕"/>
                          <a:cs typeface="Arial"/>
                        </a:rPr>
                        <a:t>화</a:t>
                      </a:r>
                      <a:r>
                        <a:rPr kumimoji="0" lang="en-US" altLang="ko-KR" sz="1500" b="1" i="0" u="none" strike="noStrike" cap="none" normalizeH="0" baseline="0">
                          <a:solidFill>
                            <a:srgbClr val="000000"/>
                          </a:solidFill>
                          <a:effectLst/>
                          <a:latin typeface="맑은 고딕"/>
                          <a:ea typeface="맑은 고딕"/>
                          <a:cs typeface="Arial"/>
                        </a:rPr>
                        <a:t>)</a:t>
                      </a:r>
                      <a:endParaRPr kumimoji="0" lang="en-US" altLang="ko-KR" sz="1500" b="1" i="0" u="none" strike="noStrike" cap="none" normalizeH="0" baseline="0">
                        <a:solidFill>
                          <a:srgbClr val="000000"/>
                        </a:solidFill>
                        <a:latin typeface="맑은 고딕"/>
                        <a:ea typeface="맑은 고딕"/>
                        <a:cs typeface="Arial"/>
                      </a:endParaRPr>
                    </a:p>
                  </a:txBody>
                  <a:tcPr marL="68612" marR="68612" marT="34306" marB="34306" anchor="ctr" horzOverflow="overflow">
                    <a:lnL w="12700" cap="flat" cmpd="sng" algn="ctr">
                      <a:solidFill>
                        <a:schemeClr val="bg1"/>
                      </a:solidFill>
                      <a:prstDash val="solid"/>
                      <a:round/>
                      <a:headEnd w="med" len="med"/>
                      <a:tailEnd w="med" len="med"/>
                    </a:lnL>
                    <a:lnR w="12700" cap="flat" cmpd="sng" algn="ctr">
                      <a:solidFill>
                        <a:schemeClr val="bg1"/>
                      </a:solidFill>
                      <a:prstDash val="solid"/>
                      <a:round/>
                      <a:headEnd w="med" len="med"/>
                      <a:tailEnd w="med" len="med"/>
                    </a:lnR>
                    <a:lnT w="12700" cap="flat" cmpd="sng" algn="ctr">
                      <a:solidFill>
                        <a:schemeClr val="bg1"/>
                      </a:solidFill>
                      <a:prstDash val="solid"/>
                      <a:round/>
                      <a:headEnd w="med" len="med"/>
                      <a:tailEnd w="med" len="med"/>
                    </a:lnT>
                    <a:lnB w="12700" cap="flat" cmpd="sng" algn="ctr">
                      <a:solidFill>
                        <a:schemeClr val="bg1"/>
                      </a:solidFill>
                      <a:prstDash val="solid"/>
                      <a:round/>
                      <a:headEnd w="med" len="med"/>
                      <a:tailEnd w="med" len="med"/>
                    </a:lnB>
                    <a:lnTlToBr>
                      <a:noFill/>
                    </a:lnTlToBr>
                    <a:lnBlToTr>
                      <a:noFill/>
                    </a:lnBlToTr>
                    <a:solidFill>
                      <a:srgbClr val="E7F3F4"/>
                    </a:solidFill>
                  </a:tcPr>
                </a:tc>
                <a:tc gridSpan="2">
                  <a:txBody>
                    <a:bodyPr/>
                    <a:lstStyle>
                      <a:lvl1pPr latinLnBrk="1">
                        <a:lnSpc>
                          <a:spcPct val="110000"/>
                        </a:lnSpc>
                        <a:buClr>
                          <a:schemeClr val="tx1"/>
                        </a:buClr>
                        <a:buFont typeface="Arial"/>
                        <a:defRPr sz="2800">
                          <a:solidFill>
                            <a:schemeClr val="tx1"/>
                          </a:solidFill>
                          <a:latin typeface="Arial"/>
                          <a:cs typeface="Arial"/>
                          <a:sym typeface="Arial"/>
                        </a:defRPr>
                      </a:lvl1pPr>
                      <a:lvl2pPr marL="742950" indent="-285750" latinLnBrk="1">
                        <a:lnSpc>
                          <a:spcPct val="110000"/>
                        </a:lnSpc>
                        <a:buFont typeface="Arial"/>
                        <a:defRPr sz="2400">
                          <a:solidFill>
                            <a:schemeClr val="tx1"/>
                          </a:solidFill>
                          <a:latin typeface="Arial"/>
                          <a:cs typeface="Arial"/>
                          <a:sym typeface="Arial"/>
                        </a:defRPr>
                      </a:lvl2pPr>
                      <a:lvl3pPr marL="1143000" indent="-228600" latinLnBrk="1">
                        <a:lnSpc>
                          <a:spcPct val="110000"/>
                        </a:lnSpc>
                        <a:buClr>
                          <a:schemeClr val="tx1"/>
                        </a:buClr>
                        <a:buFont typeface="Arial"/>
                        <a:defRPr sz="2000">
                          <a:solidFill>
                            <a:schemeClr val="tx1"/>
                          </a:solidFill>
                          <a:latin typeface="Arial"/>
                          <a:cs typeface="Arial"/>
                          <a:sym typeface="Arial"/>
                        </a:defRPr>
                      </a:lvl3pPr>
                      <a:lvl4pPr marL="1600200" indent="-228600" latinLnBrk="1">
                        <a:lnSpc>
                          <a:spcPct val="110000"/>
                        </a:lnSpc>
                        <a:buFont typeface="Arial"/>
                        <a:defRPr>
                          <a:solidFill>
                            <a:schemeClr val="tx1"/>
                          </a:solidFill>
                          <a:latin typeface="Arial"/>
                          <a:cs typeface="Arial"/>
                          <a:sym typeface="Arial"/>
                        </a:defRPr>
                      </a:lvl4pPr>
                      <a:lvl5pPr marL="2057400" indent="-228600" latinLnBrk="1">
                        <a:lnSpc>
                          <a:spcPct val="110000"/>
                        </a:lnSpc>
                        <a:buFont typeface="Arial"/>
                        <a:defRPr>
                          <a:solidFill>
                            <a:schemeClr val="tx1"/>
                          </a:solidFill>
                          <a:latin typeface="Arial"/>
                          <a:cs typeface="Arial"/>
                          <a:sym typeface="Arial"/>
                        </a:defRPr>
                      </a:lvl5pPr>
                      <a:lvl6pPr marL="2514600" indent="-228600" eaLnBrk="0" fontAlgn="base" hangingPunct="0">
                        <a:lnSpc>
                          <a:spcPct val="110000"/>
                        </a:lnSpc>
                        <a:spcBef>
                          <a:spcPct val="0"/>
                        </a:spcBef>
                        <a:spcAft>
                          <a:spcPct val="0"/>
                        </a:spcAft>
                        <a:buFont typeface="Arial"/>
                        <a:defRPr>
                          <a:solidFill>
                            <a:schemeClr val="tx1"/>
                          </a:solidFill>
                          <a:latin typeface="Arial"/>
                          <a:cs typeface="Arial"/>
                          <a:sym typeface="Arial"/>
                        </a:defRPr>
                      </a:lvl6pPr>
                      <a:lvl7pPr marL="2971800" indent="-228600" eaLnBrk="0" fontAlgn="base" hangingPunct="0">
                        <a:lnSpc>
                          <a:spcPct val="110000"/>
                        </a:lnSpc>
                        <a:spcBef>
                          <a:spcPct val="0"/>
                        </a:spcBef>
                        <a:spcAft>
                          <a:spcPct val="0"/>
                        </a:spcAft>
                        <a:buFont typeface="Arial"/>
                        <a:defRPr>
                          <a:solidFill>
                            <a:schemeClr val="tx1"/>
                          </a:solidFill>
                          <a:latin typeface="Arial"/>
                          <a:cs typeface="Arial"/>
                          <a:sym typeface="Arial"/>
                        </a:defRPr>
                      </a:lvl7pPr>
                      <a:lvl8pPr marL="3429000" indent="-228600" eaLnBrk="0" fontAlgn="base" hangingPunct="0">
                        <a:lnSpc>
                          <a:spcPct val="110000"/>
                        </a:lnSpc>
                        <a:spcBef>
                          <a:spcPct val="0"/>
                        </a:spcBef>
                        <a:spcAft>
                          <a:spcPct val="0"/>
                        </a:spcAft>
                        <a:buFont typeface="Arial"/>
                        <a:defRPr>
                          <a:solidFill>
                            <a:schemeClr val="tx1"/>
                          </a:solidFill>
                          <a:latin typeface="Arial"/>
                          <a:cs typeface="Arial"/>
                          <a:sym typeface="Arial"/>
                        </a:defRPr>
                      </a:lvl8pPr>
                      <a:lvl9pPr marL="3886200" indent="-228600" eaLnBrk="0" fontAlgn="base" hangingPunct="0">
                        <a:lnSpc>
                          <a:spcPct val="110000"/>
                        </a:lnSpc>
                        <a:spcBef>
                          <a:spcPct val="0"/>
                        </a:spcBef>
                        <a:spcAft>
                          <a:spcPct val="0"/>
                        </a:spcAft>
                        <a:buFont typeface="Arial"/>
                        <a:defRPr>
                          <a:solidFill>
                            <a:schemeClr val="tx1"/>
                          </a:solidFill>
                          <a:latin typeface="Arial"/>
                          <a:cs typeface="Arial"/>
                          <a:sym typeface="Arial"/>
                        </a:defRPr>
                      </a:lvl9pPr>
                    </a:lstStyle>
                    <a:p>
                      <a:pPr marL="0" marR="0" lvl="0" indent="0" defTabSz="914400" rtl="0" eaLnBrk="1" latinLnBrk="1" hangingPunct="1">
                        <a:lnSpc>
                          <a:spcPct val="100000"/>
                        </a:lnSpc>
                        <a:spcBef>
                          <a:spcPct val="0"/>
                        </a:spcBef>
                        <a:spcAft>
                          <a:spcPct val="0"/>
                        </a:spcAft>
                        <a:buClrTx/>
                        <a:buFontTx/>
                        <a:buNone/>
                        <a:defRPr/>
                      </a:pPr>
                      <a:endParaRPr kumimoji="0" lang="en-US" altLang="ko-KR" sz="1500" b="1" i="0" u="none" strike="noStrike" cap="none" normalizeH="0" baseline="0">
                        <a:solidFill>
                          <a:srgbClr val="000000"/>
                        </a:solidFill>
                        <a:latin typeface="맑은 고딕"/>
                        <a:ea typeface="맑은 고딕"/>
                        <a:cs typeface="Arial"/>
                      </a:endParaRPr>
                    </a:p>
                  </a:txBody>
                  <a:tcPr marL="68612" marR="68612" marT="34306" marB="34306" anchor="ctr" horzOverflow="overflow">
                    <a:lnL w="12700" cap="flat" cmpd="sng" algn="ctr">
                      <a:solidFill>
                        <a:schemeClr val="bg1"/>
                      </a:solidFill>
                      <a:prstDash val="solid"/>
                      <a:round/>
                      <a:headEnd w="med" len="med"/>
                      <a:tailEnd w="med" len="med"/>
                    </a:lnL>
                    <a:lnR w="12700" cap="flat" cmpd="sng" algn="ctr">
                      <a:solidFill>
                        <a:schemeClr val="bg1"/>
                      </a:solidFill>
                      <a:prstDash val="solid"/>
                      <a:round/>
                      <a:headEnd w="med" len="med"/>
                      <a:tailEnd w="med" len="med"/>
                    </a:lnR>
                    <a:lnT w="12700" cap="flat" cmpd="sng" algn="ctr">
                      <a:solidFill>
                        <a:schemeClr val="bg1"/>
                      </a:solidFill>
                      <a:prstDash val="solid"/>
                      <a:round/>
                      <a:headEnd w="med" len="med"/>
                      <a:tailEnd w="med" len="med"/>
                    </a:lnT>
                    <a:lnB w="12700" cap="flat" cmpd="sng" algn="ctr">
                      <a:solidFill>
                        <a:schemeClr val="bg1"/>
                      </a:solidFill>
                      <a:prstDash val="solid"/>
                      <a:round/>
                      <a:headEnd w="med" len="med"/>
                      <a:tailEnd w="med" len="med"/>
                    </a:lnB>
                    <a:lnTlToBr>
                      <a:noFill/>
                    </a:lnTlToBr>
                    <a:lnBlToTr>
                      <a:noFill/>
                    </a:lnBlToTr>
                    <a:solidFill>
                      <a:srgbClr val="E7F3F4"/>
                    </a:solidFill>
                  </a:tcPr>
                </a:tc>
                <a:tc hMerge="1">
                  <a:txBody>
                    <a:bodyPr/>
                    <a:lstStyle/>
                    <a:p>
                      <a:pPr latinLnBrk="1">
                        <a:defRPr/>
                      </a:pPr>
                      <a:endParaRPr lang="ko-KR" altLang="en-US"/>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2853930333"/>
      </p:ext>
    </p:extLst>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4" name="그림 10243"/>
          <p:cNvPicPr>
            <a:picLocks noChangeAspect="1"/>
          </p:cNvPicPr>
          <p:nvPr/>
        </p:nvPicPr>
        <p:blipFill rotWithShape="1">
          <a:blip r:embed="rId2">
            <a:lum/>
          </a:blip>
          <a:stretch>
            <a:fillRect/>
          </a:stretch>
        </p:blipFill>
        <p:spPr>
          <a:xfrm>
            <a:off x="0" y="0"/>
            <a:ext cx="4701342" cy="6855173"/>
          </a:xfrm>
          <a:prstGeom prst="rect">
            <a:avLst/>
          </a:prstGeom>
          <a:noFill/>
          <a:ln>
            <a:noFill/>
          </a:ln>
        </p:spPr>
      </p:pic>
      <p:pic>
        <p:nvPicPr>
          <p:cNvPr id="10245" name="그림 10244"/>
          <p:cNvPicPr>
            <a:picLocks noChangeAspect="1"/>
          </p:cNvPicPr>
          <p:nvPr/>
        </p:nvPicPr>
        <p:blipFill rotWithShape="1">
          <a:blip r:embed="rId3">
            <a:lum/>
          </a:blip>
          <a:stretch>
            <a:fillRect/>
          </a:stretch>
        </p:blipFill>
        <p:spPr>
          <a:xfrm>
            <a:off x="7617026" y="0"/>
            <a:ext cx="4579102" cy="6855173"/>
          </a:xfrm>
          <a:prstGeom prst="rect">
            <a:avLst/>
          </a:prstGeom>
          <a:noFill/>
          <a:ln>
            <a:noFill/>
          </a:ln>
        </p:spPr>
      </p:pic>
      <p:sp>
        <p:nvSpPr>
          <p:cNvPr id="10246" name="순서도: 데이터 10245"/>
          <p:cNvSpPr/>
          <p:nvPr/>
        </p:nvSpPr>
        <p:spPr>
          <a:xfrm>
            <a:off x="3688701" y="0"/>
            <a:ext cx="5094912" cy="6855173"/>
          </a:xfrm>
          <a:prstGeom prst="flowChartInputOutput">
            <a:avLst/>
          </a:prstGeom>
          <a:solidFill>
            <a:srgbClr val="FFFFFF">
              <a:alpha val="100000"/>
            </a:srgbClr>
          </a:solidFill>
          <a:ln>
            <a:noFill/>
          </a:ln>
        </p:spPr>
        <p:style>
          <a:lnRef idx="2">
            <a:schemeClr val="accent1">
              <a:shade val="20000"/>
            </a:schemeClr>
          </a:lnRef>
          <a:fillRef idx="1">
            <a:schemeClr val="accent1"/>
          </a:fillRef>
          <a:effectRef idx="0">
            <a:schemeClr val="accent1"/>
          </a:effectRef>
          <a:fontRef idx="minor">
            <a:schemeClr val="lt1"/>
          </a:fontRef>
        </p:style>
        <p:txBody>
          <a:bodyPr vert="horz" wrap="none" lIns="91440" tIns="45720" rIns="91440" bIns="45720" anchor="t">
            <a:noAutofit/>
          </a:bodyPr>
          <a:lstStyle/>
          <a:p>
            <a:pPr marL="0" lvl="0" indent="0" algn="l" rtl="0" eaLnBrk="1" latinLnBrk="1" hangingPunct="1">
              <a:lnSpc>
                <a:spcPct val="100000"/>
              </a:lnSpc>
              <a:spcBef>
                <a:spcPct val="30000"/>
              </a:spcBef>
              <a:spcAft>
                <a:spcPct val="0"/>
              </a:spcAft>
              <a:buNone/>
              <a:defRPr/>
            </a:pPr>
            <a:endParaRPr kumimoji="1" lang="ko-KR" altLang="en-US" sz="1200" b="0" i="0" u="none" baseline="0" dirty="0">
              <a:solidFill>
                <a:schemeClr val="tx1"/>
              </a:solidFill>
              <a:latin typeface="맑은 고딕"/>
              <a:ea typeface="맑은 고딕"/>
            </a:endParaRPr>
          </a:p>
        </p:txBody>
      </p:sp>
      <p:grpSp>
        <p:nvGrpSpPr>
          <p:cNvPr id="5" name="그룹 4">
            <a:extLst>
              <a:ext uri="{FF2B5EF4-FFF2-40B4-BE49-F238E27FC236}">
                <a16:creationId xmlns:a16="http://schemas.microsoft.com/office/drawing/2014/main" id="{EABB13C5-17B1-3E52-84C0-C252722E63B3}"/>
              </a:ext>
            </a:extLst>
          </p:cNvPr>
          <p:cNvGrpSpPr/>
          <p:nvPr/>
        </p:nvGrpSpPr>
        <p:grpSpPr>
          <a:xfrm>
            <a:off x="4596260" y="3031263"/>
            <a:ext cx="3370061" cy="767322"/>
            <a:chOff x="3894148" y="3116773"/>
            <a:chExt cx="3828660" cy="767322"/>
          </a:xfrm>
        </p:grpSpPr>
        <p:sp>
          <p:nvSpPr>
            <p:cNvPr id="6" name="TextBox 10247">
              <a:extLst>
                <a:ext uri="{FF2B5EF4-FFF2-40B4-BE49-F238E27FC236}">
                  <a16:creationId xmlns:a16="http://schemas.microsoft.com/office/drawing/2014/main" id="{81739394-BAEF-ECAF-E3FB-A2ED31343415}"/>
                </a:ext>
              </a:extLst>
            </p:cNvPr>
            <p:cNvSpPr txBox="1"/>
            <p:nvPr/>
          </p:nvSpPr>
          <p:spPr>
            <a:xfrm>
              <a:off x="3894148" y="3116773"/>
              <a:ext cx="3828660" cy="630942"/>
            </a:xfrm>
            <a:prstGeom prst="rect">
              <a:avLst/>
            </a:prstGeom>
            <a:noFill/>
            <a:ln>
              <a:noFill/>
            </a:ln>
          </p:spPr>
          <p:txBody>
            <a:bodyPr vert="horz" wrap="square" lIns="91440" tIns="45720" rIns="91440" bIns="45720" anchor="t">
              <a:spAutoFit/>
            </a:bodyPr>
            <a:lstStyle/>
            <a:p>
              <a:pPr lvl="0" algn="ctr" defTabSz="1028836">
                <a:spcAft>
                  <a:spcPct val="0"/>
                </a:spcAft>
                <a:buClr>
                  <a:srgbClr val="000000"/>
                </a:buClr>
                <a:buNone/>
                <a:defRPr/>
              </a:pPr>
              <a:r>
                <a:rPr kumimoji="1" lang="ko-KR" altLang="en-US" sz="3500" b="1" dirty="0">
                  <a:solidFill>
                    <a:srgbClr val="000000"/>
                  </a:solidFill>
                  <a:effectLst/>
                  <a:latin typeface="맑은 고딕"/>
                  <a:ea typeface="맑은 고딕"/>
                </a:rPr>
                <a:t>추진 배경</a:t>
              </a:r>
              <a:endParaRPr kumimoji="1" lang="ko-KR" altLang="en-US" sz="3500" b="1" dirty="0">
                <a:solidFill>
                  <a:srgbClr val="000000"/>
                </a:solidFill>
                <a:latin typeface="맑은 고딕"/>
                <a:ea typeface="맑은 고딕"/>
              </a:endParaRPr>
            </a:p>
          </p:txBody>
        </p:sp>
        <p:sp>
          <p:nvSpPr>
            <p:cNvPr id="7" name="TextBox 7174">
              <a:extLst>
                <a:ext uri="{FF2B5EF4-FFF2-40B4-BE49-F238E27FC236}">
                  <a16:creationId xmlns:a16="http://schemas.microsoft.com/office/drawing/2014/main" id="{87C2A83D-AA13-9077-2012-87E0F8E75C7B}"/>
                </a:ext>
              </a:extLst>
            </p:cNvPr>
            <p:cNvSpPr txBox="1"/>
            <p:nvPr/>
          </p:nvSpPr>
          <p:spPr>
            <a:xfrm>
              <a:off x="4695155" y="3838376"/>
              <a:ext cx="2209368" cy="45719"/>
            </a:xfrm>
            <a:prstGeom prst="rect">
              <a:avLst/>
            </a:prstGeom>
            <a:solidFill>
              <a:srgbClr val="000000">
                <a:alpha val="100000"/>
              </a:srgbClr>
            </a:solidFill>
            <a:ln w="25400">
              <a:solidFill>
                <a:schemeClr val="dk2"/>
              </a:solidFill>
            </a:ln>
          </p:spPr>
          <p:txBody>
            <a:bodyPr vert="horz" wrap="none" lIns="91440" tIns="45720" rIns="91440" bIns="45720" anchor="t">
              <a:noAutofit/>
            </a:bodyPr>
            <a:lstStyle/>
            <a:p>
              <a:pPr marL="0" lvl="0" indent="0" algn="l" defTabSz="914400" rtl="0" eaLnBrk="1" latinLnBrk="1" hangingPunct="1">
                <a:lnSpc>
                  <a:spcPct val="100000"/>
                </a:lnSpc>
                <a:spcBef>
                  <a:spcPct val="30000"/>
                </a:spcBef>
                <a:spcAft>
                  <a:spcPct val="0"/>
                </a:spcAft>
                <a:buNone/>
                <a:defRPr/>
              </a:pPr>
              <a:endParaRPr kumimoji="1" lang="ko-KR" altLang="en-US" sz="1200" b="0" i="0" u="none" strike="noStrike" kern="1200" cap="none" spc="0" normalizeH="0" baseline="0" dirty="0">
                <a:solidFill>
                  <a:srgbClr val="000000"/>
                </a:solidFill>
                <a:latin typeface="맑은 고딕"/>
                <a:ea typeface="맑은 고딕"/>
              </a:endParaRPr>
            </a:p>
          </p:txBody>
        </p:sp>
      </p:grpSp>
    </p:spTree>
  </p:cSld>
  <p:clrMapOvr>
    <a:masterClrMapping/>
  </p:clrMapOvr>
  <mc:AlternateContent xmlns:mc="http://schemas.openxmlformats.org/markup-compatibility/2006" xmlns:p14="http://schemas.microsoft.com/office/powerpoint/2010/main">
    <mc:Choice Requires="p14">
      <p:transition/>
    </mc:Choice>
    <mc:Fallback xmlns="" xmlns:c="http://schemas.openxmlformats.org/drawingml/2006/chart" xmlns:dgm="http://schemas.openxmlformats.org/drawingml/2006/diagram" xmlns:dsp="http://schemas.microsoft.com/office/drawing/2008/diagram">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grpSp>
        <p:nvGrpSpPr>
          <p:cNvPr id="13333" name="그룹 13332"/>
          <p:cNvGrpSpPr/>
          <p:nvPr/>
        </p:nvGrpSpPr>
        <p:grpSpPr>
          <a:xfrm>
            <a:off x="0" y="97410"/>
            <a:ext cx="2708350" cy="472185"/>
            <a:chOff x="0" y="97410"/>
            <a:chExt cx="2708350" cy="472185"/>
          </a:xfrm>
        </p:grpSpPr>
        <p:sp>
          <p:nvSpPr>
            <p:cNvPr id="13334" name="TextBox 3"/>
            <p:cNvSpPr txBox="1"/>
            <p:nvPr/>
          </p:nvSpPr>
          <p:spPr>
            <a:xfrm>
              <a:off x="104775" y="97410"/>
              <a:ext cx="2603575" cy="472185"/>
            </a:xfrm>
            <a:prstGeom prst="rect">
              <a:avLst/>
            </a:prstGeom>
          </p:spPr>
          <p:txBody>
            <a:bodyPr wrap="square">
              <a:spAutoFit/>
            </a:bodyPr>
            <a:lstStyle/>
            <a:p>
              <a:pPr marL="0" indent="0" algn="l" defTabSz="914400" rtl="0" eaLnBrk="1" latinLnBrk="1" hangingPunct="1">
                <a:lnSpc>
                  <a:spcPct val="100000"/>
                </a:lnSpc>
                <a:spcBef>
                  <a:spcPct val="0"/>
                </a:spcBef>
                <a:spcAft>
                  <a:spcPts val="0"/>
                </a:spcAft>
                <a:buNone/>
                <a:defRPr/>
              </a:pPr>
              <a:r>
                <a:rPr kumimoji="0" lang="ko-KR" altLang="en-US" sz="2500" b="1" i="0" u="none" strike="noStrike" kern="1200" cap="none" spc="0" normalizeH="0" baseline="0" dirty="0">
                  <a:ln w="9525">
                    <a:solidFill>
                      <a:srgbClr val="D9D9D9"/>
                    </a:solidFill>
                  </a:ln>
                  <a:solidFill>
                    <a:srgbClr val="FFFFFF"/>
                  </a:solidFill>
                  <a:latin typeface="맑은 고딕"/>
                  <a:ea typeface="맑은 고딕"/>
                </a:rPr>
                <a:t>추진 배경</a:t>
              </a:r>
            </a:p>
          </p:txBody>
        </p:sp>
        <p:sp>
          <p:nvSpPr>
            <p:cNvPr id="13335" name="직사각형 4"/>
            <p:cNvSpPr/>
            <p:nvPr/>
          </p:nvSpPr>
          <p:spPr>
            <a:xfrm>
              <a:off x="0" y="116461"/>
              <a:ext cx="101357" cy="429871"/>
            </a:xfrm>
            <a:prstGeom prst="rect">
              <a:avLst/>
            </a:prstGeom>
            <a:solidFill>
              <a:srgbClr val="FF843A">
                <a:alpha val="100000"/>
              </a:srgbClr>
            </a:solidFill>
            <a:ln w="19050" cap="flat" cmpd="sng" algn="ctr">
              <a:noFill/>
              <a:prstDash val="solid"/>
              <a:headEnd w="med" len="med"/>
              <a:tailEnd w="med" len="med"/>
            </a:ln>
          </p:spPr>
          <p:txBody>
            <a:bodyPr anchor="ctr"/>
            <a:lstStyle/>
            <a:p>
              <a:pPr marL="0" indent="0" algn="ctr" defTabSz="914400" rtl="0" eaLnBrk="1" latinLnBrk="1" hangingPunct="1">
                <a:lnSpc>
                  <a:spcPct val="100000"/>
                </a:lnSpc>
                <a:spcBef>
                  <a:spcPct val="0"/>
                </a:spcBef>
                <a:spcAft>
                  <a:spcPts val="0"/>
                </a:spcAft>
                <a:buNone/>
                <a:defRPr/>
              </a:pPr>
              <a:endParaRPr kumimoji="0" lang="en-US" altLang="ko-KR" sz="2100" b="0" i="0" u="none" strike="noStrike" kern="1200" cap="none" spc="0" normalizeH="0" baseline="0">
                <a:solidFill>
                  <a:srgbClr val="FFFFFF"/>
                </a:solidFill>
                <a:latin typeface="Calibri"/>
                <a:ea typeface="맑은 고딕"/>
                <a:cs typeface="Calibri"/>
              </a:endParaRPr>
            </a:p>
          </p:txBody>
        </p:sp>
      </p:grpSp>
      <p:sp>
        <p:nvSpPr>
          <p:cNvPr id="13336" name="TextBox 11267"/>
          <p:cNvSpPr txBox="1"/>
          <p:nvPr/>
        </p:nvSpPr>
        <p:spPr>
          <a:xfrm>
            <a:off x="311071" y="858696"/>
            <a:ext cx="11564441" cy="5761540"/>
          </a:xfrm>
          <a:prstGeom prst="rect">
            <a:avLst/>
          </a:prstGeom>
          <a:solidFill>
            <a:srgbClr val="FFFFFF">
              <a:alpha val="84710"/>
            </a:srgbClr>
          </a:solidFill>
          <a:ln w="19089" cap="flat" cmpd="sng" algn="ctr">
            <a:solidFill>
              <a:srgbClr val="FFFFFF">
                <a:alpha val="100000"/>
              </a:srgbClr>
            </a:solidFill>
            <a:prstDash val="solid"/>
            <a:round/>
            <a:headEnd w="med" len="med"/>
            <a:tailEnd w="med" len="med"/>
          </a:ln>
        </p:spPr>
        <p:txBody>
          <a:bodyPr vert="horz" wrap="none" lIns="91440" tIns="45720" rIns="91440" bIns="45720" anchor="t">
            <a:noAutofit/>
          </a:bodyPr>
          <a:lstStyle/>
          <a:p>
            <a:pPr marL="0" lvl="0" indent="0" algn="l" defTabSz="914400" rtl="0" eaLnBrk="1" latinLnBrk="1" hangingPunct="1">
              <a:lnSpc>
                <a:spcPct val="100000"/>
              </a:lnSpc>
              <a:spcBef>
                <a:spcPct val="30000"/>
              </a:spcBef>
              <a:spcAft>
                <a:spcPct val="0"/>
              </a:spcAft>
              <a:buNone/>
              <a:defRPr/>
            </a:pPr>
            <a:endParaRPr kumimoji="1" lang="ko-KR" altLang="en-US" sz="1200" b="0" i="0" u="none" strike="noStrike" kern="1200" cap="none" spc="0" normalizeH="0" baseline="0">
              <a:solidFill>
                <a:srgbClr val="000000"/>
              </a:solidFill>
              <a:latin typeface="Calibri"/>
              <a:ea typeface="Calibri"/>
            </a:endParaRPr>
          </a:p>
        </p:txBody>
      </p:sp>
      <p:sp>
        <p:nvSpPr>
          <p:cNvPr id="13353" name="직사각형 8"/>
          <p:cNvSpPr/>
          <p:nvPr/>
        </p:nvSpPr>
        <p:spPr>
          <a:xfrm>
            <a:off x="402677" y="978494"/>
            <a:ext cx="2449727" cy="360135"/>
          </a:xfrm>
          <a:prstGeom prst="rect">
            <a:avLst/>
          </a:prstGeom>
          <a:solidFill>
            <a:schemeClr val="bg1">
              <a:lumMod val="85000"/>
            </a:schemeClr>
          </a:solidFill>
          <a:ln w="25400" cap="flat" cmpd="sng" algn="ctr">
            <a:noFill/>
            <a:prstDash val="solid"/>
          </a:ln>
        </p:spPr>
        <p:txBody>
          <a:bodyPr anchor="ctr"/>
          <a:lstStyle/>
          <a:p>
            <a:pPr marL="0" marR="0" lvl="0" indent="0" defTabSz="914400" rtl="0" eaLnBrk="0" latinLnBrk="1" hangingPunct="0">
              <a:lnSpc>
                <a:spcPct val="100000"/>
              </a:lnSpc>
              <a:spcBef>
                <a:spcPct val="30000"/>
              </a:spcBef>
              <a:spcAft>
                <a:spcPct val="0"/>
              </a:spcAft>
              <a:buClrTx/>
              <a:buFont typeface="Arial"/>
              <a:buNone/>
              <a:defRPr/>
            </a:pPr>
            <a:r>
              <a:rPr kumimoji="1" lang="en-US" altLang="ko-KR" sz="1900" b="1" i="0" u="none" strike="noStrike" kern="1200" cap="none" spc="0" normalizeH="0" baseline="0" dirty="0">
                <a:solidFill>
                  <a:srgbClr val="000000"/>
                </a:solidFill>
                <a:effectLst/>
                <a:uLnTx/>
                <a:uFillTx/>
                <a:latin typeface="맑은 고딕"/>
                <a:ea typeface="맑은 고딕"/>
                <a:cs typeface="Arial"/>
              </a:rPr>
              <a:t>1.</a:t>
            </a:r>
            <a:r>
              <a:rPr kumimoji="1" lang="ko-KR" altLang="en-US" sz="1900" b="1" i="0" u="none" strike="noStrike" kern="1200" cap="none" spc="0" normalizeH="0" baseline="0" dirty="0">
                <a:solidFill>
                  <a:srgbClr val="000000"/>
                </a:solidFill>
                <a:effectLst/>
                <a:uLnTx/>
                <a:uFillTx/>
                <a:latin typeface="맑은 고딕"/>
                <a:ea typeface="맑은 고딕"/>
                <a:cs typeface="Arial"/>
              </a:rPr>
              <a:t> 공모전 공문 접수</a:t>
            </a:r>
            <a:endParaRPr kumimoji="1" lang="ko-KR" altLang="en-US" sz="1900" b="1" i="0" u="none" strike="noStrike" kern="1200" cap="none" spc="0" normalizeH="0" baseline="0" dirty="0">
              <a:solidFill>
                <a:srgbClr val="000000"/>
              </a:solidFill>
              <a:latin typeface="맑은 고딕"/>
              <a:ea typeface="맑은 고딕"/>
              <a:cs typeface="Arial"/>
            </a:endParaRPr>
          </a:p>
        </p:txBody>
      </p:sp>
      <p:cxnSp>
        <p:nvCxnSpPr>
          <p:cNvPr id="13355" name="직선 연결선 11275"/>
          <p:cNvCxnSpPr/>
          <p:nvPr/>
        </p:nvCxnSpPr>
        <p:spPr>
          <a:xfrm>
            <a:off x="886241" y="6236465"/>
            <a:ext cx="8736701" cy="0"/>
          </a:xfrm>
          <a:prstGeom prst="line">
            <a:avLst/>
          </a:prstGeom>
          <a:noFill/>
          <a:ln w="25400" cap="flat" cmpd="sng" algn="ctr">
            <a:solidFill>
              <a:srgbClr val="FFB689">
                <a:alpha val="100000"/>
              </a:srgbClr>
            </a:solidFill>
            <a:prstDash val="solid"/>
            <a:round/>
            <a:headEnd w="med" len="med"/>
            <a:tailEnd w="med" len="med"/>
          </a:ln>
        </p:spPr>
      </p:cxnSp>
      <p:sp>
        <p:nvSpPr>
          <p:cNvPr id="13356" name="이등변 삼각형 11276"/>
          <p:cNvSpPr/>
          <p:nvPr/>
        </p:nvSpPr>
        <p:spPr>
          <a:xfrm rot="5400000">
            <a:off x="581416" y="5889829"/>
            <a:ext cx="285729" cy="209427"/>
          </a:xfrm>
          <a:prstGeom prst="triangle">
            <a:avLst>
              <a:gd name="adj" fmla="val 50000"/>
            </a:avLst>
          </a:prstGeom>
          <a:solidFill>
            <a:srgbClr val="FF843A">
              <a:alpha val="100000"/>
            </a:srgbClr>
          </a:solidFill>
          <a:ln w="19089" cap="flat" cmpd="sng" algn="ctr">
            <a:noFill/>
            <a:prstDash val="solid"/>
            <a:round/>
            <a:headEnd w="med" len="med"/>
            <a:tailEnd w="med" len="med"/>
          </a:ln>
        </p:spPr>
        <p:txBody>
          <a:bodyPr vert="horz" wrap="none" lIns="91440" tIns="45720" rIns="91440" bIns="45720" anchor="t">
            <a:noAutofit/>
          </a:bodyPr>
          <a:lstStyle/>
          <a:p>
            <a:pPr marL="0" lvl="0" indent="0" algn="l" defTabSz="914400" rtl="0" eaLnBrk="1" latinLnBrk="1" hangingPunct="1">
              <a:lnSpc>
                <a:spcPct val="100000"/>
              </a:lnSpc>
              <a:spcBef>
                <a:spcPct val="30000"/>
              </a:spcBef>
              <a:spcAft>
                <a:spcPct val="0"/>
              </a:spcAft>
              <a:buNone/>
              <a:defRPr/>
            </a:pPr>
            <a:endParaRPr kumimoji="1" lang="ko-KR" altLang="en-US" sz="1200" b="0" i="0" u="none" strike="noStrike" kern="1200" cap="none" spc="0" normalizeH="0" baseline="0">
              <a:solidFill>
                <a:srgbClr val="000000"/>
              </a:solidFill>
              <a:latin typeface="Calibri"/>
              <a:ea typeface="Calibri"/>
            </a:endParaRPr>
          </a:p>
        </p:txBody>
      </p:sp>
      <p:sp>
        <p:nvSpPr>
          <p:cNvPr id="13357" name="TextBox 11277"/>
          <p:cNvSpPr txBox="1"/>
          <p:nvPr/>
        </p:nvSpPr>
        <p:spPr>
          <a:xfrm>
            <a:off x="824866" y="5804303"/>
            <a:ext cx="8705849" cy="413617"/>
          </a:xfrm>
          <a:prstGeom prst="rect">
            <a:avLst/>
          </a:prstGeom>
          <a:noFill/>
          <a:ln>
            <a:noFill/>
          </a:ln>
        </p:spPr>
        <p:txBody>
          <a:bodyPr vert="horz" wrap="none" lIns="91440" tIns="45720" rIns="91440" bIns="45720" anchor="t">
            <a:spAutoFit/>
          </a:bodyPr>
          <a:lstStyle/>
          <a:p>
            <a:pPr marL="0" lvl="0" indent="0" algn="l" defTabSz="1028836" rtl="0" eaLnBrk="1" latinLnBrk="1" hangingPunct="1">
              <a:lnSpc>
                <a:spcPct val="100000"/>
              </a:lnSpc>
              <a:spcBef>
                <a:spcPct val="0"/>
              </a:spcBef>
              <a:spcAft>
                <a:spcPct val="0"/>
              </a:spcAft>
              <a:buNone/>
              <a:defRPr/>
            </a:pPr>
            <a:r>
              <a:rPr kumimoji="1" lang="ko-KR" altLang="en-US" sz="2100" b="1" i="0" u="none" strike="noStrike" kern="1200" cap="none" spc="0" normalizeH="0" baseline="0" dirty="0">
                <a:solidFill>
                  <a:srgbClr val="000000"/>
                </a:solidFill>
                <a:latin typeface="Calibri"/>
                <a:ea typeface="맑은 고딕"/>
              </a:rPr>
              <a:t>제주특별자치도청 주관 효과적인 제주도 방문객 유치를 위한 공모전 실시</a:t>
            </a:r>
          </a:p>
        </p:txBody>
      </p:sp>
      <p:sp>
        <p:nvSpPr>
          <p:cNvPr id="13360" name="TextBox 13359"/>
          <p:cNvSpPr txBox="1"/>
          <p:nvPr/>
        </p:nvSpPr>
        <p:spPr>
          <a:xfrm>
            <a:off x="6237672" y="1719667"/>
            <a:ext cx="5216493" cy="3543278"/>
          </a:xfrm>
          <a:prstGeom prst="rect">
            <a:avLst/>
          </a:prstGeom>
        </p:spPr>
        <p:txBody>
          <a:bodyPr wrap="none" anchor="t" anchorCtr="0">
            <a:spAutoFit/>
          </a:bodyPr>
          <a:lstStyle/>
          <a:p>
            <a:pPr>
              <a:lnSpc>
                <a:spcPct val="200000"/>
              </a:lnSpc>
              <a:defRPr/>
            </a:pPr>
            <a:r>
              <a:rPr lang="ko-KR" altLang="en-US" sz="2300" dirty="0">
                <a:effectLst>
                  <a:outerShdw blurRad="38100" dist="38100" dir="2700000" algn="tl">
                    <a:srgbClr val="000000">
                      <a:alpha val="43137"/>
                    </a:srgbClr>
                  </a:outerShdw>
                </a:effectLst>
                <a:latin typeface="G마켓 산스 TTF Medium" panose="02000000000000000000" pitchFamily="2" charset="-127"/>
                <a:ea typeface="G마켓 산스 TTF Medium" panose="02000000000000000000" pitchFamily="2" charset="-127"/>
              </a:rPr>
              <a:t>■이름 </a:t>
            </a:r>
            <a:r>
              <a:rPr lang="en-US" altLang="ko-KR" sz="2300" dirty="0">
                <a:effectLst>
                  <a:outerShdw blurRad="38100" dist="38100" dir="2700000" algn="tl">
                    <a:srgbClr val="000000">
                      <a:alpha val="43137"/>
                    </a:srgbClr>
                  </a:outerShdw>
                </a:effectLst>
                <a:latin typeface="G마켓 산스 TTF Medium" panose="02000000000000000000" pitchFamily="2" charset="-127"/>
                <a:ea typeface="G마켓 산스 TTF Medium" panose="02000000000000000000" pitchFamily="2" charset="-127"/>
              </a:rPr>
              <a:t>:</a:t>
            </a:r>
            <a:r>
              <a:rPr lang="ko-KR" altLang="en-US" sz="2300" dirty="0">
                <a:effectLst>
                  <a:outerShdw blurRad="38100" dist="38100" dir="2700000" algn="tl">
                    <a:srgbClr val="000000">
                      <a:alpha val="43137"/>
                    </a:srgbClr>
                  </a:outerShdw>
                </a:effectLst>
                <a:latin typeface="G마켓 산스 TTF Medium" panose="02000000000000000000" pitchFamily="2" charset="-127"/>
                <a:ea typeface="G마켓 산스 TTF Medium" panose="02000000000000000000" pitchFamily="2" charset="-127"/>
              </a:rPr>
              <a:t> </a:t>
            </a:r>
            <a:r>
              <a:rPr lang="ko-KR" altLang="en-US" sz="2300" dirty="0" err="1">
                <a:effectLst>
                  <a:outerShdw blurRad="38100" dist="38100" dir="2700000" algn="tl">
                    <a:srgbClr val="000000">
                      <a:alpha val="43137"/>
                    </a:srgbClr>
                  </a:outerShdw>
                </a:effectLst>
                <a:latin typeface="G마켓 산스 TTF Medium" panose="02000000000000000000" pitchFamily="2" charset="-127"/>
                <a:ea typeface="G마켓 산스 TTF Medium" panose="02000000000000000000" pitchFamily="2" charset="-127"/>
              </a:rPr>
              <a:t>김범인</a:t>
            </a:r>
            <a:endParaRPr lang="ko-KR" altLang="en-US" sz="2300" dirty="0">
              <a:effectLst>
                <a:outerShdw blurRad="38100" dist="38100" dir="2700000" algn="tl">
                  <a:srgbClr val="000000">
                    <a:alpha val="43137"/>
                  </a:srgbClr>
                </a:outerShdw>
              </a:effectLst>
              <a:latin typeface="G마켓 산스 TTF Medium" panose="02000000000000000000" pitchFamily="2" charset="-127"/>
              <a:ea typeface="G마켓 산스 TTF Medium" panose="02000000000000000000" pitchFamily="2" charset="-127"/>
            </a:endParaRPr>
          </a:p>
          <a:p>
            <a:pPr>
              <a:lnSpc>
                <a:spcPct val="200000"/>
              </a:lnSpc>
              <a:defRPr/>
            </a:pPr>
            <a:r>
              <a:rPr lang="ko-KR" altLang="en-US" sz="2300" dirty="0">
                <a:effectLst>
                  <a:outerShdw blurRad="38100" dist="38100" dir="2700000" algn="tl">
                    <a:srgbClr val="000000">
                      <a:alpha val="43137"/>
                    </a:srgbClr>
                  </a:outerShdw>
                </a:effectLst>
                <a:latin typeface="G마켓 산스 TTF Medium" panose="02000000000000000000" pitchFamily="2" charset="-127"/>
                <a:ea typeface="G마켓 산스 TTF Medium" panose="02000000000000000000" pitchFamily="2" charset="-127"/>
              </a:rPr>
              <a:t>■나이 </a:t>
            </a:r>
            <a:r>
              <a:rPr lang="en-US" altLang="ko-KR" sz="2300" dirty="0">
                <a:effectLst>
                  <a:outerShdw blurRad="38100" dist="38100" dir="2700000" algn="tl">
                    <a:srgbClr val="000000">
                      <a:alpha val="43137"/>
                    </a:srgbClr>
                  </a:outerShdw>
                </a:effectLst>
                <a:latin typeface="G마켓 산스 TTF Medium" panose="02000000000000000000" pitchFamily="2" charset="-127"/>
                <a:ea typeface="G마켓 산스 TTF Medium" panose="02000000000000000000" pitchFamily="2" charset="-127"/>
              </a:rPr>
              <a:t>:</a:t>
            </a:r>
            <a:r>
              <a:rPr lang="ko-KR" altLang="en-US" sz="2300" dirty="0">
                <a:effectLst>
                  <a:outerShdw blurRad="38100" dist="38100" dir="2700000" algn="tl">
                    <a:srgbClr val="000000">
                      <a:alpha val="43137"/>
                    </a:srgbClr>
                  </a:outerShdw>
                </a:effectLst>
                <a:latin typeface="G마켓 산스 TTF Medium" panose="02000000000000000000" pitchFamily="2" charset="-127"/>
                <a:ea typeface="G마켓 산스 TTF Medium" panose="02000000000000000000" pitchFamily="2" charset="-127"/>
              </a:rPr>
              <a:t> </a:t>
            </a:r>
            <a:r>
              <a:rPr lang="en-US" altLang="ko-KR" sz="2300" dirty="0">
                <a:effectLst>
                  <a:outerShdw blurRad="38100" dist="38100" dir="2700000" algn="tl">
                    <a:srgbClr val="000000">
                      <a:alpha val="43137"/>
                    </a:srgbClr>
                  </a:outerShdw>
                </a:effectLst>
                <a:latin typeface="G마켓 산스 TTF Medium" panose="02000000000000000000" pitchFamily="2" charset="-127"/>
                <a:ea typeface="G마켓 산스 TTF Medium" panose="02000000000000000000" pitchFamily="2" charset="-127"/>
              </a:rPr>
              <a:t>29</a:t>
            </a:r>
            <a:r>
              <a:rPr lang="ko-KR" altLang="en-US" sz="2300" dirty="0">
                <a:effectLst>
                  <a:outerShdw blurRad="38100" dist="38100" dir="2700000" algn="tl">
                    <a:srgbClr val="000000">
                      <a:alpha val="43137"/>
                    </a:srgbClr>
                  </a:outerShdw>
                </a:effectLst>
                <a:latin typeface="G마켓 산스 TTF Medium" panose="02000000000000000000" pitchFamily="2" charset="-127"/>
                <a:ea typeface="G마켓 산스 TTF Medium" panose="02000000000000000000" pitchFamily="2" charset="-127"/>
              </a:rPr>
              <a:t>살</a:t>
            </a:r>
          </a:p>
          <a:p>
            <a:pPr>
              <a:lnSpc>
                <a:spcPct val="200000"/>
              </a:lnSpc>
              <a:defRPr/>
            </a:pPr>
            <a:r>
              <a:rPr lang="ko-KR" altLang="en-US" sz="2300" dirty="0">
                <a:effectLst>
                  <a:outerShdw blurRad="38100" dist="38100" dir="2700000" algn="tl">
                    <a:srgbClr val="000000">
                      <a:alpha val="43137"/>
                    </a:srgbClr>
                  </a:outerShdw>
                </a:effectLst>
                <a:latin typeface="G마켓 산스 TTF Medium" panose="02000000000000000000" pitchFamily="2" charset="-127"/>
                <a:ea typeface="G마켓 산스 TTF Medium" panose="02000000000000000000" pitchFamily="2" charset="-127"/>
              </a:rPr>
              <a:t>■직업 </a:t>
            </a:r>
            <a:r>
              <a:rPr lang="en-US" altLang="ko-KR" sz="2300" dirty="0">
                <a:effectLst>
                  <a:outerShdw blurRad="38100" dist="38100" dir="2700000" algn="tl">
                    <a:srgbClr val="000000">
                      <a:alpha val="43137"/>
                    </a:srgbClr>
                  </a:outerShdw>
                </a:effectLst>
                <a:latin typeface="G마켓 산스 TTF Medium" panose="02000000000000000000" pitchFamily="2" charset="-127"/>
                <a:ea typeface="G마켓 산스 TTF Medium" panose="02000000000000000000" pitchFamily="2" charset="-127"/>
              </a:rPr>
              <a:t>:</a:t>
            </a:r>
            <a:r>
              <a:rPr lang="ko-KR" altLang="en-US" sz="2300" dirty="0">
                <a:effectLst>
                  <a:outerShdw blurRad="38100" dist="38100" dir="2700000" algn="tl">
                    <a:srgbClr val="000000">
                      <a:alpha val="43137"/>
                    </a:srgbClr>
                  </a:outerShdw>
                </a:effectLst>
                <a:latin typeface="G마켓 산스 TTF Medium" panose="02000000000000000000" pitchFamily="2" charset="-127"/>
                <a:ea typeface="G마켓 산스 TTF Medium" panose="02000000000000000000" pitchFamily="2" charset="-127"/>
              </a:rPr>
              <a:t> 제주도 발전을 생각하는 공무원</a:t>
            </a:r>
          </a:p>
          <a:p>
            <a:pPr>
              <a:lnSpc>
                <a:spcPct val="200000"/>
              </a:lnSpc>
              <a:defRPr/>
            </a:pPr>
            <a:r>
              <a:rPr lang="ko-KR" altLang="en-US" sz="2300" dirty="0">
                <a:effectLst>
                  <a:outerShdw blurRad="38100" dist="38100" dir="2700000" algn="tl">
                    <a:srgbClr val="000000">
                      <a:alpha val="43137"/>
                    </a:srgbClr>
                  </a:outerShdw>
                </a:effectLst>
                <a:latin typeface="G마켓 산스 TTF Medium" panose="02000000000000000000" pitchFamily="2" charset="-127"/>
                <a:ea typeface="G마켓 산스 TTF Medium" panose="02000000000000000000" pitchFamily="2" charset="-127"/>
              </a:rPr>
              <a:t>■취미 </a:t>
            </a:r>
            <a:r>
              <a:rPr lang="en-US" altLang="ko-KR" sz="2300" dirty="0">
                <a:effectLst>
                  <a:outerShdw blurRad="38100" dist="38100" dir="2700000" algn="tl">
                    <a:srgbClr val="000000">
                      <a:alpha val="43137"/>
                    </a:srgbClr>
                  </a:outerShdw>
                </a:effectLst>
                <a:latin typeface="G마켓 산스 TTF Medium" panose="02000000000000000000" pitchFamily="2" charset="-127"/>
                <a:ea typeface="G마켓 산스 TTF Medium" panose="02000000000000000000" pitchFamily="2" charset="-127"/>
              </a:rPr>
              <a:t>:</a:t>
            </a:r>
            <a:r>
              <a:rPr lang="ko-KR" altLang="en-US" sz="2300" dirty="0">
                <a:effectLst>
                  <a:outerShdw blurRad="38100" dist="38100" dir="2700000" algn="tl">
                    <a:srgbClr val="000000">
                      <a:alpha val="43137"/>
                    </a:srgbClr>
                  </a:outerShdw>
                </a:effectLst>
                <a:latin typeface="G마켓 산스 TTF Medium" panose="02000000000000000000" pitchFamily="2" charset="-127"/>
                <a:ea typeface="G마켓 산스 TTF Medium" panose="02000000000000000000" pitchFamily="2" charset="-127"/>
              </a:rPr>
              <a:t> 여행</a:t>
            </a:r>
          </a:p>
          <a:p>
            <a:pPr>
              <a:lnSpc>
                <a:spcPct val="200000"/>
              </a:lnSpc>
              <a:defRPr/>
            </a:pPr>
            <a:r>
              <a:rPr lang="ko-KR" altLang="en-US" sz="2300" dirty="0">
                <a:effectLst>
                  <a:outerShdw blurRad="38100" dist="38100" dir="2700000" algn="tl">
                    <a:srgbClr val="000000">
                      <a:alpha val="43137"/>
                    </a:srgbClr>
                  </a:outerShdw>
                </a:effectLst>
                <a:latin typeface="G마켓 산스 TTF Medium" panose="02000000000000000000" pitchFamily="2" charset="-127"/>
                <a:ea typeface="G마켓 산스 TTF Medium" panose="02000000000000000000" pitchFamily="2" charset="-127"/>
              </a:rPr>
              <a:t>■애인 </a:t>
            </a:r>
            <a:r>
              <a:rPr lang="en-US" altLang="ko-KR" sz="2300" dirty="0">
                <a:effectLst>
                  <a:outerShdw blurRad="38100" dist="38100" dir="2700000" algn="tl">
                    <a:srgbClr val="000000">
                      <a:alpha val="43137"/>
                    </a:srgbClr>
                  </a:outerShdw>
                </a:effectLst>
                <a:latin typeface="G마켓 산스 TTF Medium" panose="02000000000000000000" pitchFamily="2" charset="-127"/>
                <a:ea typeface="G마켓 산스 TTF Medium" panose="02000000000000000000" pitchFamily="2" charset="-127"/>
              </a:rPr>
              <a:t>:</a:t>
            </a:r>
            <a:r>
              <a:rPr lang="ko-KR" altLang="en-US" sz="2300" dirty="0">
                <a:effectLst>
                  <a:outerShdw blurRad="38100" dist="38100" dir="2700000" algn="tl">
                    <a:srgbClr val="000000">
                      <a:alpha val="43137"/>
                    </a:srgbClr>
                  </a:outerShdw>
                </a:effectLst>
                <a:latin typeface="G마켓 산스 TTF Medium" panose="02000000000000000000" pitchFamily="2" charset="-127"/>
                <a:ea typeface="G마켓 산스 TTF Medium" panose="02000000000000000000" pitchFamily="2" charset="-127"/>
              </a:rPr>
              <a:t> 있음</a:t>
            </a:r>
          </a:p>
        </p:txBody>
      </p:sp>
      <p:pic>
        <p:nvPicPr>
          <p:cNvPr id="13362" name="그림 13361"/>
          <p:cNvPicPr>
            <a:picLocks noChangeAspect="1"/>
          </p:cNvPicPr>
          <p:nvPr/>
        </p:nvPicPr>
        <p:blipFill rotWithShape="1">
          <a:blip r:embed="rId3"/>
          <a:stretch>
            <a:fillRect/>
          </a:stretch>
        </p:blipFill>
        <p:spPr>
          <a:xfrm>
            <a:off x="907675" y="2058899"/>
            <a:ext cx="4465674" cy="3079476"/>
          </a:xfrm>
          <a:prstGeom prst="rect">
            <a:avLst/>
          </a:prstGeom>
        </p:spPr>
      </p:pic>
    </p:spTree>
    <p:extLst>
      <p:ext uri="{BB962C8B-B14F-4D97-AF65-F5344CB8AC3E}">
        <p14:creationId xmlns:p14="http://schemas.microsoft.com/office/powerpoint/2010/main" val="1549632398"/>
      </p:ext>
    </p:extLst>
  </p:cSld>
  <p:clrMapOvr>
    <a:masterClrMapping/>
  </p:clrMapOvr>
  <mc:AlternateContent xmlns:mc="http://schemas.openxmlformats.org/markup-compatibility/2006" xmlns:p14="http://schemas.microsoft.com/office/powerpoint/2010/main">
    <mc:Choice Requires="p14">
      <p:transition/>
    </mc:Choice>
    <mc:Fallback xmlns="" xmlns:c="http://schemas.openxmlformats.org/drawingml/2006/chart" xmlns:dgm="http://schemas.openxmlformats.org/drawingml/2006/diagram" xmlns:dsp="http://schemas.microsoft.com/office/drawing/2008/diagram">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grpSp>
        <p:nvGrpSpPr>
          <p:cNvPr id="13333" name="그룹 13332"/>
          <p:cNvGrpSpPr/>
          <p:nvPr/>
        </p:nvGrpSpPr>
        <p:grpSpPr>
          <a:xfrm>
            <a:off x="0" y="97410"/>
            <a:ext cx="2708350" cy="472185"/>
            <a:chOff x="0" y="97410"/>
            <a:chExt cx="2708350" cy="472185"/>
          </a:xfrm>
        </p:grpSpPr>
        <p:sp>
          <p:nvSpPr>
            <p:cNvPr id="13334" name="TextBox 3"/>
            <p:cNvSpPr txBox="1"/>
            <p:nvPr/>
          </p:nvSpPr>
          <p:spPr>
            <a:xfrm>
              <a:off x="104775" y="97410"/>
              <a:ext cx="2603575" cy="472185"/>
            </a:xfrm>
            <a:prstGeom prst="rect">
              <a:avLst/>
            </a:prstGeom>
          </p:spPr>
          <p:txBody>
            <a:bodyPr wrap="square">
              <a:spAutoFit/>
            </a:bodyPr>
            <a:lstStyle/>
            <a:p>
              <a:pPr marL="0" indent="0" algn="l" defTabSz="914400" rtl="0" eaLnBrk="1" latinLnBrk="1" hangingPunct="1">
                <a:lnSpc>
                  <a:spcPct val="100000"/>
                </a:lnSpc>
                <a:spcBef>
                  <a:spcPct val="0"/>
                </a:spcBef>
                <a:spcAft>
                  <a:spcPts val="0"/>
                </a:spcAft>
                <a:buNone/>
                <a:defRPr/>
              </a:pPr>
              <a:r>
                <a:rPr kumimoji="0" lang="ko-KR" altLang="en-US" sz="2500" b="1" i="0" u="none" strike="noStrike" kern="1200" cap="none" spc="0" normalizeH="0" baseline="0" dirty="0">
                  <a:ln w="9525">
                    <a:solidFill>
                      <a:srgbClr val="D9D9D9"/>
                    </a:solidFill>
                  </a:ln>
                  <a:solidFill>
                    <a:srgbClr val="FFFFFF"/>
                  </a:solidFill>
                  <a:latin typeface="맑은 고딕"/>
                  <a:ea typeface="맑은 고딕"/>
                </a:rPr>
                <a:t>추진 배경</a:t>
              </a:r>
            </a:p>
          </p:txBody>
        </p:sp>
        <p:sp>
          <p:nvSpPr>
            <p:cNvPr id="13335" name="직사각형 4"/>
            <p:cNvSpPr/>
            <p:nvPr/>
          </p:nvSpPr>
          <p:spPr>
            <a:xfrm>
              <a:off x="0" y="116461"/>
              <a:ext cx="101357" cy="429871"/>
            </a:xfrm>
            <a:prstGeom prst="rect">
              <a:avLst/>
            </a:prstGeom>
            <a:solidFill>
              <a:srgbClr val="FF843A">
                <a:alpha val="100000"/>
              </a:srgbClr>
            </a:solidFill>
            <a:ln w="19050" cap="flat" cmpd="sng" algn="ctr">
              <a:noFill/>
              <a:prstDash val="solid"/>
              <a:headEnd w="med" len="med"/>
              <a:tailEnd w="med" len="med"/>
            </a:ln>
          </p:spPr>
          <p:txBody>
            <a:bodyPr anchor="ctr"/>
            <a:lstStyle/>
            <a:p>
              <a:pPr marL="0" indent="0" algn="ctr" defTabSz="914400" rtl="0" eaLnBrk="1" latinLnBrk="1" hangingPunct="1">
                <a:lnSpc>
                  <a:spcPct val="100000"/>
                </a:lnSpc>
                <a:spcBef>
                  <a:spcPct val="0"/>
                </a:spcBef>
                <a:spcAft>
                  <a:spcPts val="0"/>
                </a:spcAft>
                <a:buNone/>
                <a:defRPr/>
              </a:pPr>
              <a:endParaRPr kumimoji="0" lang="en-US" altLang="ko-KR" sz="2100" b="0" i="0" u="none" strike="noStrike" kern="1200" cap="none" spc="0" normalizeH="0" baseline="0">
                <a:solidFill>
                  <a:srgbClr val="FFFFFF"/>
                </a:solidFill>
                <a:latin typeface="Calibri"/>
                <a:ea typeface="맑은 고딕"/>
                <a:cs typeface="Calibri"/>
              </a:endParaRPr>
            </a:p>
          </p:txBody>
        </p:sp>
      </p:grpSp>
      <p:sp>
        <p:nvSpPr>
          <p:cNvPr id="13336" name="TextBox 11267"/>
          <p:cNvSpPr txBox="1"/>
          <p:nvPr/>
        </p:nvSpPr>
        <p:spPr>
          <a:xfrm>
            <a:off x="311071" y="858696"/>
            <a:ext cx="11564441" cy="5761540"/>
          </a:xfrm>
          <a:prstGeom prst="rect">
            <a:avLst/>
          </a:prstGeom>
          <a:solidFill>
            <a:srgbClr val="FFFFFF">
              <a:alpha val="84710"/>
            </a:srgbClr>
          </a:solidFill>
          <a:ln w="19089" cap="flat" cmpd="sng" algn="ctr">
            <a:solidFill>
              <a:srgbClr val="FFFFFF">
                <a:alpha val="100000"/>
              </a:srgbClr>
            </a:solidFill>
            <a:prstDash val="solid"/>
            <a:round/>
            <a:headEnd w="med" len="med"/>
            <a:tailEnd w="med" len="med"/>
          </a:ln>
        </p:spPr>
        <p:txBody>
          <a:bodyPr vert="horz" wrap="none" lIns="91440" tIns="45720" rIns="91440" bIns="45720" anchor="t">
            <a:noAutofit/>
          </a:bodyPr>
          <a:lstStyle/>
          <a:p>
            <a:pPr marL="0" lvl="0" indent="0" algn="l" defTabSz="914400" rtl="0" eaLnBrk="1" latinLnBrk="1" hangingPunct="1">
              <a:lnSpc>
                <a:spcPct val="100000"/>
              </a:lnSpc>
              <a:spcBef>
                <a:spcPct val="30000"/>
              </a:spcBef>
              <a:spcAft>
                <a:spcPct val="0"/>
              </a:spcAft>
              <a:buNone/>
              <a:defRPr/>
            </a:pPr>
            <a:endParaRPr kumimoji="1" lang="ko-KR" altLang="en-US" sz="1200" b="0" i="0" u="none" strike="noStrike" kern="1200" cap="none" spc="0" normalizeH="0" baseline="0">
              <a:solidFill>
                <a:srgbClr val="000000"/>
              </a:solidFill>
              <a:latin typeface="Calibri"/>
              <a:ea typeface="Calibri"/>
            </a:endParaRPr>
          </a:p>
        </p:txBody>
      </p:sp>
      <p:sp>
        <p:nvSpPr>
          <p:cNvPr id="13353" name="직사각형 8"/>
          <p:cNvSpPr/>
          <p:nvPr/>
        </p:nvSpPr>
        <p:spPr>
          <a:xfrm>
            <a:off x="402677" y="978494"/>
            <a:ext cx="2449727" cy="360135"/>
          </a:xfrm>
          <a:prstGeom prst="rect">
            <a:avLst/>
          </a:prstGeom>
          <a:solidFill>
            <a:schemeClr val="bg1">
              <a:lumMod val="85000"/>
            </a:schemeClr>
          </a:solidFill>
          <a:ln w="25400" cap="flat" cmpd="sng" algn="ctr">
            <a:noFill/>
            <a:prstDash val="solid"/>
          </a:ln>
        </p:spPr>
        <p:txBody>
          <a:bodyPr anchor="ctr"/>
          <a:lstStyle/>
          <a:p>
            <a:pPr marL="0" marR="0" lvl="0" indent="0" defTabSz="914400" rtl="0" eaLnBrk="0" latinLnBrk="1" hangingPunct="0">
              <a:lnSpc>
                <a:spcPct val="100000"/>
              </a:lnSpc>
              <a:spcBef>
                <a:spcPct val="30000"/>
              </a:spcBef>
              <a:spcAft>
                <a:spcPct val="0"/>
              </a:spcAft>
              <a:buClrTx/>
              <a:buFont typeface="Arial"/>
              <a:buNone/>
              <a:defRPr/>
            </a:pPr>
            <a:r>
              <a:rPr kumimoji="1" lang="en-US" altLang="ko-KR" sz="1900" b="1" i="0" u="none" strike="noStrike" kern="1200" cap="none" spc="0" normalizeH="0" baseline="0" dirty="0">
                <a:solidFill>
                  <a:srgbClr val="000000"/>
                </a:solidFill>
                <a:effectLst/>
                <a:uLnTx/>
                <a:uFillTx/>
                <a:latin typeface="맑은 고딕"/>
                <a:ea typeface="맑은 고딕"/>
                <a:cs typeface="Arial"/>
              </a:rPr>
              <a:t>2.</a:t>
            </a:r>
            <a:r>
              <a:rPr kumimoji="1" lang="ko-KR" altLang="en-US" sz="1900" b="1" i="0" u="none" strike="noStrike" kern="1200" cap="none" spc="0" normalizeH="0" baseline="0" dirty="0">
                <a:solidFill>
                  <a:srgbClr val="000000"/>
                </a:solidFill>
                <a:effectLst/>
                <a:uLnTx/>
                <a:uFillTx/>
                <a:latin typeface="맑은 고딕"/>
                <a:ea typeface="맑은 고딕"/>
                <a:cs typeface="Arial"/>
              </a:rPr>
              <a:t> 공모전 방법 계획</a:t>
            </a:r>
            <a:endParaRPr kumimoji="1" lang="ko-KR" altLang="en-US" sz="1900" b="1" i="0" u="none" strike="noStrike" kern="1200" cap="none" spc="0" normalizeH="0" baseline="0" dirty="0">
              <a:solidFill>
                <a:srgbClr val="000000"/>
              </a:solidFill>
              <a:latin typeface="맑은 고딕"/>
              <a:ea typeface="맑은 고딕"/>
              <a:cs typeface="Arial"/>
            </a:endParaRPr>
          </a:p>
        </p:txBody>
      </p:sp>
      <p:cxnSp>
        <p:nvCxnSpPr>
          <p:cNvPr id="13355" name="직선 연결선 11275"/>
          <p:cNvCxnSpPr/>
          <p:nvPr/>
        </p:nvCxnSpPr>
        <p:spPr>
          <a:xfrm>
            <a:off x="886241" y="6236465"/>
            <a:ext cx="8736701" cy="0"/>
          </a:xfrm>
          <a:prstGeom prst="line">
            <a:avLst/>
          </a:prstGeom>
          <a:noFill/>
          <a:ln w="25400" cap="flat" cmpd="sng" algn="ctr">
            <a:solidFill>
              <a:srgbClr val="FFB689">
                <a:alpha val="100000"/>
              </a:srgbClr>
            </a:solidFill>
            <a:prstDash val="solid"/>
            <a:round/>
            <a:headEnd w="med" len="med"/>
            <a:tailEnd w="med" len="med"/>
          </a:ln>
        </p:spPr>
      </p:cxnSp>
      <p:sp>
        <p:nvSpPr>
          <p:cNvPr id="13356" name="이등변 삼각형 11276"/>
          <p:cNvSpPr/>
          <p:nvPr/>
        </p:nvSpPr>
        <p:spPr>
          <a:xfrm rot="5400000">
            <a:off x="581416" y="5889829"/>
            <a:ext cx="285729" cy="209427"/>
          </a:xfrm>
          <a:prstGeom prst="triangle">
            <a:avLst>
              <a:gd name="adj" fmla="val 50000"/>
            </a:avLst>
          </a:prstGeom>
          <a:solidFill>
            <a:srgbClr val="FF843A">
              <a:alpha val="100000"/>
            </a:srgbClr>
          </a:solidFill>
          <a:ln w="19089" cap="flat" cmpd="sng" algn="ctr">
            <a:noFill/>
            <a:prstDash val="solid"/>
            <a:round/>
            <a:headEnd w="med" len="med"/>
            <a:tailEnd w="med" len="med"/>
          </a:ln>
        </p:spPr>
        <p:txBody>
          <a:bodyPr vert="horz" wrap="none" lIns="91440" tIns="45720" rIns="91440" bIns="45720" anchor="t">
            <a:noAutofit/>
          </a:bodyPr>
          <a:lstStyle/>
          <a:p>
            <a:pPr marL="0" lvl="0" indent="0" algn="l" defTabSz="914400" rtl="0" eaLnBrk="1" latinLnBrk="1" hangingPunct="1">
              <a:lnSpc>
                <a:spcPct val="100000"/>
              </a:lnSpc>
              <a:spcBef>
                <a:spcPct val="30000"/>
              </a:spcBef>
              <a:spcAft>
                <a:spcPct val="0"/>
              </a:spcAft>
              <a:buNone/>
              <a:defRPr/>
            </a:pPr>
            <a:endParaRPr kumimoji="1" lang="ko-KR" altLang="en-US" sz="1200" b="0" i="0" u="none" strike="noStrike" kern="1200" cap="none" spc="0" normalizeH="0" baseline="0">
              <a:solidFill>
                <a:srgbClr val="000000"/>
              </a:solidFill>
              <a:latin typeface="Calibri"/>
              <a:ea typeface="Calibri"/>
            </a:endParaRPr>
          </a:p>
        </p:txBody>
      </p:sp>
      <p:sp>
        <p:nvSpPr>
          <p:cNvPr id="13357" name="TextBox 11277"/>
          <p:cNvSpPr txBox="1"/>
          <p:nvPr/>
        </p:nvSpPr>
        <p:spPr>
          <a:xfrm>
            <a:off x="824868" y="5804303"/>
            <a:ext cx="8762997" cy="413617"/>
          </a:xfrm>
          <a:prstGeom prst="rect">
            <a:avLst/>
          </a:prstGeom>
          <a:noFill/>
          <a:ln>
            <a:noFill/>
          </a:ln>
        </p:spPr>
        <p:txBody>
          <a:bodyPr vert="horz" wrap="none" lIns="91440" tIns="45720" rIns="91440" bIns="45720" anchor="t">
            <a:spAutoFit/>
          </a:bodyPr>
          <a:lstStyle/>
          <a:p>
            <a:pPr marL="0" lvl="0" indent="0" algn="l" defTabSz="1028836" rtl="0" eaLnBrk="1" latinLnBrk="1" hangingPunct="1">
              <a:lnSpc>
                <a:spcPct val="100000"/>
              </a:lnSpc>
              <a:spcBef>
                <a:spcPct val="0"/>
              </a:spcBef>
              <a:spcAft>
                <a:spcPct val="0"/>
              </a:spcAft>
              <a:buNone/>
              <a:defRPr/>
            </a:pPr>
            <a:r>
              <a:rPr kumimoji="1" lang="ko-KR" altLang="en-US" sz="2100" b="1" i="0" u="none" strike="noStrike" kern="1200" cap="none" spc="0" normalizeH="0" baseline="0">
                <a:solidFill>
                  <a:srgbClr val="000000"/>
                </a:solidFill>
                <a:latin typeface="Calibri"/>
                <a:ea typeface="맑은 고딕"/>
              </a:rPr>
              <a:t>제주도 방문객 유치를 위해 방문객 관련 공공데이터를 이용하여 정보 조사</a:t>
            </a:r>
          </a:p>
        </p:txBody>
      </p:sp>
      <p:pic>
        <p:nvPicPr>
          <p:cNvPr id="13358" name="그림 13357"/>
          <p:cNvPicPr>
            <a:picLocks noChangeAspect="1"/>
          </p:cNvPicPr>
          <p:nvPr/>
        </p:nvPicPr>
        <p:blipFill rotWithShape="1">
          <a:blip r:embed="rId3"/>
          <a:stretch>
            <a:fillRect/>
          </a:stretch>
        </p:blipFill>
        <p:spPr>
          <a:xfrm>
            <a:off x="907675" y="2058899"/>
            <a:ext cx="4514121" cy="3097161"/>
          </a:xfrm>
          <a:prstGeom prst="rect">
            <a:avLst/>
          </a:prstGeom>
        </p:spPr>
      </p:pic>
      <p:pic>
        <p:nvPicPr>
          <p:cNvPr id="13363" name="그림 13362"/>
          <p:cNvPicPr>
            <a:picLocks noChangeAspect="1"/>
          </p:cNvPicPr>
          <p:nvPr/>
        </p:nvPicPr>
        <p:blipFill rotWithShape="1">
          <a:blip r:embed="rId4"/>
          <a:stretch>
            <a:fillRect/>
          </a:stretch>
        </p:blipFill>
        <p:spPr>
          <a:xfrm>
            <a:off x="5805511" y="2058899"/>
            <a:ext cx="5779382" cy="3121735"/>
          </a:xfrm>
          <a:prstGeom prst="rect">
            <a:avLst/>
          </a:prstGeom>
        </p:spPr>
      </p:pic>
      <p:pic>
        <p:nvPicPr>
          <p:cNvPr id="13364" name="그림 13363"/>
          <p:cNvPicPr>
            <a:picLocks noChangeAspect="1"/>
          </p:cNvPicPr>
          <p:nvPr/>
        </p:nvPicPr>
        <p:blipFill rotWithShape="1">
          <a:blip r:embed="rId5"/>
          <a:stretch>
            <a:fillRect/>
          </a:stretch>
        </p:blipFill>
        <p:spPr>
          <a:xfrm>
            <a:off x="5805511" y="1338629"/>
            <a:ext cx="1691786" cy="502225"/>
          </a:xfrm>
          <a:prstGeom prst="rect">
            <a:avLst/>
          </a:prstGeom>
        </p:spPr>
      </p:pic>
      <p:pic>
        <p:nvPicPr>
          <p:cNvPr id="13365" name="그림 13364"/>
          <p:cNvPicPr>
            <a:picLocks noChangeAspect="1"/>
          </p:cNvPicPr>
          <p:nvPr/>
        </p:nvPicPr>
        <p:blipFill rotWithShape="1">
          <a:blip r:embed="rId6"/>
          <a:stretch>
            <a:fillRect/>
          </a:stretch>
        </p:blipFill>
        <p:spPr>
          <a:xfrm>
            <a:off x="7679830" y="1332234"/>
            <a:ext cx="2087165" cy="510584"/>
          </a:xfrm>
          <a:prstGeom prst="rect">
            <a:avLst/>
          </a:prstGeom>
        </p:spPr>
      </p:pic>
      <p:pic>
        <p:nvPicPr>
          <p:cNvPr id="13366" name="그림 13365"/>
          <p:cNvPicPr>
            <a:picLocks noChangeAspect="1"/>
          </p:cNvPicPr>
          <p:nvPr/>
        </p:nvPicPr>
        <p:blipFill rotWithShape="1">
          <a:blip r:embed="rId7"/>
          <a:stretch>
            <a:fillRect/>
          </a:stretch>
        </p:blipFill>
        <p:spPr>
          <a:xfrm>
            <a:off x="9911050" y="1338629"/>
            <a:ext cx="1673843" cy="504188"/>
          </a:xfrm>
          <a:prstGeom prst="rect">
            <a:avLst/>
          </a:prstGeom>
        </p:spPr>
      </p:pic>
    </p:spTree>
    <p:extLst>
      <p:ext uri="{BB962C8B-B14F-4D97-AF65-F5344CB8AC3E}">
        <p14:creationId xmlns:p14="http://schemas.microsoft.com/office/powerpoint/2010/main" val="3361594132"/>
      </p:ext>
    </p:extLst>
  </p:cSld>
  <p:clrMapOvr>
    <a:masterClrMapping/>
  </p:clrMapOvr>
  <mc:AlternateContent xmlns:mc="http://schemas.openxmlformats.org/markup-compatibility/2006" xmlns:p14="http://schemas.microsoft.com/office/powerpoint/2010/main">
    <mc:Choice Requires="p14">
      <p:transition/>
    </mc:Choice>
    <mc:Fallback xmlns="" xmlns:c="http://schemas.openxmlformats.org/drawingml/2006/chart" xmlns:dgm="http://schemas.openxmlformats.org/drawingml/2006/diagram" xmlns:dsp="http://schemas.microsoft.com/office/drawing/2008/diagram">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13336" name="TextBox 11267"/>
          <p:cNvSpPr txBox="1"/>
          <p:nvPr/>
        </p:nvSpPr>
        <p:spPr>
          <a:xfrm>
            <a:off x="311071" y="858696"/>
            <a:ext cx="11564441" cy="5761540"/>
          </a:xfrm>
          <a:prstGeom prst="rect">
            <a:avLst/>
          </a:prstGeom>
          <a:solidFill>
            <a:srgbClr val="FFFFFF">
              <a:alpha val="84710"/>
            </a:srgbClr>
          </a:solidFill>
          <a:ln w="19089" cap="flat" cmpd="sng" algn="ctr">
            <a:solidFill>
              <a:srgbClr val="FFFFFF">
                <a:alpha val="100000"/>
              </a:srgbClr>
            </a:solidFill>
            <a:prstDash val="solid"/>
            <a:round/>
            <a:headEnd w="med" len="med"/>
            <a:tailEnd w="med" len="med"/>
          </a:ln>
        </p:spPr>
        <p:txBody>
          <a:bodyPr vert="horz" wrap="none" lIns="91440" tIns="45720" rIns="91440" bIns="45720" anchor="t">
            <a:noAutofit/>
          </a:bodyPr>
          <a:lstStyle/>
          <a:p>
            <a:pPr marL="0" lvl="0" indent="0" algn="l" defTabSz="914400" rtl="0" eaLnBrk="1" latinLnBrk="1" hangingPunct="1">
              <a:lnSpc>
                <a:spcPct val="100000"/>
              </a:lnSpc>
              <a:spcBef>
                <a:spcPct val="30000"/>
              </a:spcBef>
              <a:spcAft>
                <a:spcPct val="0"/>
              </a:spcAft>
              <a:buNone/>
              <a:defRPr/>
            </a:pPr>
            <a:endParaRPr kumimoji="1" lang="ko-KR" altLang="en-US" sz="1200" b="0" i="0" u="none" strike="noStrike" kern="1200" cap="none" spc="0" normalizeH="0" baseline="0">
              <a:solidFill>
                <a:srgbClr val="000000"/>
              </a:solidFill>
              <a:latin typeface="Calibri"/>
              <a:ea typeface="Calibri"/>
            </a:endParaRPr>
          </a:p>
        </p:txBody>
      </p:sp>
      <p:grpSp>
        <p:nvGrpSpPr>
          <p:cNvPr id="13344" name="그룹 13343"/>
          <p:cNvGrpSpPr/>
          <p:nvPr/>
        </p:nvGrpSpPr>
        <p:grpSpPr>
          <a:xfrm>
            <a:off x="547540" y="1626737"/>
            <a:ext cx="8131244" cy="1152432"/>
            <a:chOff x="547540" y="1554710"/>
            <a:chExt cx="8131244" cy="1152432"/>
          </a:xfrm>
        </p:grpSpPr>
        <p:pic>
          <p:nvPicPr>
            <p:cNvPr id="13337" name="그림 13336"/>
            <p:cNvPicPr>
              <a:picLocks noChangeAspect="1"/>
            </p:cNvPicPr>
            <p:nvPr/>
          </p:nvPicPr>
          <p:blipFill rotWithShape="1">
            <a:blip r:embed="rId3"/>
            <a:stretch>
              <a:fillRect/>
            </a:stretch>
          </p:blipFill>
          <p:spPr>
            <a:xfrm>
              <a:off x="547540" y="1554710"/>
              <a:ext cx="1699407" cy="350550"/>
            </a:xfrm>
            <a:prstGeom prst="rect">
              <a:avLst/>
            </a:prstGeom>
          </p:spPr>
        </p:pic>
        <p:pic>
          <p:nvPicPr>
            <p:cNvPr id="13338" name="그림 13337"/>
            <p:cNvPicPr>
              <a:picLocks noChangeAspect="1"/>
            </p:cNvPicPr>
            <p:nvPr/>
          </p:nvPicPr>
          <p:blipFill rotWithShape="1">
            <a:blip r:embed="rId4"/>
            <a:stretch>
              <a:fillRect/>
            </a:stretch>
          </p:blipFill>
          <p:spPr>
            <a:xfrm>
              <a:off x="547540" y="1911891"/>
              <a:ext cx="8131244" cy="579170"/>
            </a:xfrm>
            <a:prstGeom prst="rect">
              <a:avLst/>
            </a:prstGeom>
          </p:spPr>
        </p:pic>
        <p:pic>
          <p:nvPicPr>
            <p:cNvPr id="13339" name="그림 13338"/>
            <p:cNvPicPr>
              <a:picLocks noChangeAspect="1"/>
            </p:cNvPicPr>
            <p:nvPr/>
          </p:nvPicPr>
          <p:blipFill rotWithShape="1">
            <a:blip r:embed="rId5"/>
            <a:stretch>
              <a:fillRect/>
            </a:stretch>
          </p:blipFill>
          <p:spPr>
            <a:xfrm>
              <a:off x="547540" y="2501384"/>
              <a:ext cx="1234547" cy="205757"/>
            </a:xfrm>
            <a:prstGeom prst="rect">
              <a:avLst/>
            </a:prstGeom>
          </p:spPr>
        </p:pic>
      </p:grpSp>
      <p:grpSp>
        <p:nvGrpSpPr>
          <p:cNvPr id="13345" name="그룹 13344"/>
          <p:cNvGrpSpPr/>
          <p:nvPr/>
        </p:nvGrpSpPr>
        <p:grpSpPr>
          <a:xfrm>
            <a:off x="547540" y="2851196"/>
            <a:ext cx="6698511" cy="1296484"/>
            <a:chOff x="547540" y="3035569"/>
            <a:chExt cx="6698511" cy="1296484"/>
          </a:xfrm>
        </p:grpSpPr>
        <p:pic>
          <p:nvPicPr>
            <p:cNvPr id="13340" name="그림 13339"/>
            <p:cNvPicPr>
              <a:picLocks noChangeAspect="1"/>
            </p:cNvPicPr>
            <p:nvPr/>
          </p:nvPicPr>
          <p:blipFill rotWithShape="1">
            <a:blip r:embed="rId6"/>
            <a:srcRect t="9620"/>
            <a:stretch>
              <a:fillRect/>
            </a:stretch>
          </p:blipFill>
          <p:spPr>
            <a:xfrm>
              <a:off x="547540" y="3035569"/>
              <a:ext cx="1800675" cy="379015"/>
            </a:xfrm>
            <a:prstGeom prst="rect">
              <a:avLst/>
            </a:prstGeom>
          </p:spPr>
        </p:pic>
        <p:pic>
          <p:nvPicPr>
            <p:cNvPr id="13341" name="그림 13340"/>
            <p:cNvPicPr>
              <a:picLocks noChangeAspect="1"/>
            </p:cNvPicPr>
            <p:nvPr/>
          </p:nvPicPr>
          <p:blipFill rotWithShape="1">
            <a:blip r:embed="rId7"/>
            <a:stretch>
              <a:fillRect/>
            </a:stretch>
          </p:blipFill>
          <p:spPr>
            <a:xfrm>
              <a:off x="547540" y="3357349"/>
              <a:ext cx="6698511" cy="341834"/>
            </a:xfrm>
            <a:prstGeom prst="rect">
              <a:avLst/>
            </a:prstGeom>
          </p:spPr>
        </p:pic>
        <p:pic>
          <p:nvPicPr>
            <p:cNvPr id="13342" name="그림 13341"/>
            <p:cNvPicPr>
              <a:picLocks noChangeAspect="1"/>
            </p:cNvPicPr>
            <p:nvPr/>
          </p:nvPicPr>
          <p:blipFill rotWithShape="1">
            <a:blip r:embed="rId8"/>
            <a:stretch>
              <a:fillRect/>
            </a:stretch>
          </p:blipFill>
          <p:spPr>
            <a:xfrm>
              <a:off x="547540" y="3699540"/>
              <a:ext cx="1082133" cy="160033"/>
            </a:xfrm>
            <a:prstGeom prst="rect">
              <a:avLst/>
            </a:prstGeom>
          </p:spPr>
        </p:pic>
        <p:pic>
          <p:nvPicPr>
            <p:cNvPr id="13343" name="그림 13342"/>
            <p:cNvPicPr>
              <a:picLocks noChangeAspect="1"/>
            </p:cNvPicPr>
            <p:nvPr/>
          </p:nvPicPr>
          <p:blipFill rotWithShape="1">
            <a:blip r:embed="rId9"/>
            <a:stretch>
              <a:fillRect/>
            </a:stretch>
          </p:blipFill>
          <p:spPr>
            <a:xfrm>
              <a:off x="547540" y="3859574"/>
              <a:ext cx="3482641" cy="472480"/>
            </a:xfrm>
            <a:prstGeom prst="rect">
              <a:avLst/>
            </a:prstGeom>
          </p:spPr>
        </p:pic>
      </p:grpSp>
      <p:grpSp>
        <p:nvGrpSpPr>
          <p:cNvPr id="13350" name="그룹 13349"/>
          <p:cNvGrpSpPr/>
          <p:nvPr/>
        </p:nvGrpSpPr>
        <p:grpSpPr>
          <a:xfrm>
            <a:off x="501531" y="4219709"/>
            <a:ext cx="5880195" cy="1296486"/>
            <a:chOff x="501531" y="4435790"/>
            <a:chExt cx="5880195" cy="1296486"/>
          </a:xfrm>
        </p:grpSpPr>
        <p:pic>
          <p:nvPicPr>
            <p:cNvPr id="13346" name="그림 13345"/>
            <p:cNvPicPr>
              <a:picLocks noChangeAspect="1"/>
            </p:cNvPicPr>
            <p:nvPr/>
          </p:nvPicPr>
          <p:blipFill rotWithShape="1">
            <a:blip r:embed="rId10"/>
            <a:stretch>
              <a:fillRect/>
            </a:stretch>
          </p:blipFill>
          <p:spPr>
            <a:xfrm>
              <a:off x="566457" y="4435790"/>
              <a:ext cx="1349595" cy="454455"/>
            </a:xfrm>
            <a:prstGeom prst="rect">
              <a:avLst/>
            </a:prstGeom>
          </p:spPr>
        </p:pic>
        <p:pic>
          <p:nvPicPr>
            <p:cNvPr id="13347" name="그림 13346"/>
            <p:cNvPicPr>
              <a:picLocks noChangeAspect="1"/>
            </p:cNvPicPr>
            <p:nvPr/>
          </p:nvPicPr>
          <p:blipFill rotWithShape="1">
            <a:blip r:embed="rId11"/>
            <a:stretch>
              <a:fillRect/>
            </a:stretch>
          </p:blipFill>
          <p:spPr>
            <a:xfrm>
              <a:off x="501531" y="4941943"/>
              <a:ext cx="5303979" cy="358171"/>
            </a:xfrm>
            <a:prstGeom prst="rect">
              <a:avLst/>
            </a:prstGeom>
          </p:spPr>
        </p:pic>
        <p:pic>
          <p:nvPicPr>
            <p:cNvPr id="13348" name="그림 13347"/>
            <p:cNvPicPr>
              <a:picLocks noChangeAspect="1"/>
            </p:cNvPicPr>
            <p:nvPr/>
          </p:nvPicPr>
          <p:blipFill rotWithShape="1">
            <a:blip r:embed="rId12"/>
            <a:stretch>
              <a:fillRect/>
            </a:stretch>
          </p:blipFill>
          <p:spPr>
            <a:xfrm>
              <a:off x="547540" y="5348541"/>
              <a:ext cx="1455546" cy="167654"/>
            </a:xfrm>
            <a:prstGeom prst="rect">
              <a:avLst/>
            </a:prstGeom>
          </p:spPr>
        </p:pic>
        <p:pic>
          <p:nvPicPr>
            <p:cNvPr id="13349" name="그림 13348"/>
            <p:cNvPicPr>
              <a:picLocks noChangeAspect="1"/>
            </p:cNvPicPr>
            <p:nvPr/>
          </p:nvPicPr>
          <p:blipFill rotWithShape="1">
            <a:blip r:embed="rId13"/>
            <a:stretch>
              <a:fillRect/>
            </a:stretch>
          </p:blipFill>
          <p:spPr>
            <a:xfrm>
              <a:off x="529059" y="5496036"/>
              <a:ext cx="5852667" cy="236240"/>
            </a:xfrm>
            <a:prstGeom prst="rect">
              <a:avLst/>
            </a:prstGeom>
          </p:spPr>
        </p:pic>
      </p:grpSp>
      <p:sp>
        <p:nvSpPr>
          <p:cNvPr id="13353" name="직사각형 8"/>
          <p:cNvSpPr/>
          <p:nvPr/>
        </p:nvSpPr>
        <p:spPr>
          <a:xfrm>
            <a:off x="402678" y="978494"/>
            <a:ext cx="2089592" cy="360135"/>
          </a:xfrm>
          <a:prstGeom prst="rect">
            <a:avLst/>
          </a:prstGeom>
          <a:solidFill>
            <a:schemeClr val="bg1">
              <a:lumMod val="85000"/>
            </a:schemeClr>
          </a:solidFill>
          <a:ln w="25400" cap="flat" cmpd="sng" algn="ctr">
            <a:noFill/>
            <a:prstDash val="solid"/>
          </a:ln>
        </p:spPr>
        <p:txBody>
          <a:bodyPr anchor="ctr"/>
          <a:lstStyle/>
          <a:p>
            <a:pPr marL="0" marR="0" lvl="0" indent="0" defTabSz="914400" rtl="0" eaLnBrk="0" latinLnBrk="1" hangingPunct="0">
              <a:lnSpc>
                <a:spcPct val="100000"/>
              </a:lnSpc>
              <a:spcBef>
                <a:spcPct val="30000"/>
              </a:spcBef>
              <a:spcAft>
                <a:spcPct val="0"/>
              </a:spcAft>
              <a:buClrTx/>
              <a:buFont typeface="Arial"/>
              <a:buNone/>
              <a:defRPr/>
            </a:pPr>
            <a:r>
              <a:rPr kumimoji="1" lang="en-US" altLang="ko-KR" sz="1900" b="1" i="0" u="none" strike="noStrike" kern="1200" cap="none" spc="0" normalizeH="0" baseline="0">
                <a:solidFill>
                  <a:srgbClr val="000000"/>
                </a:solidFill>
                <a:effectLst/>
                <a:uLnTx/>
                <a:uFillTx/>
                <a:latin typeface="맑은 고딕"/>
                <a:ea typeface="맑은 고딕"/>
                <a:cs typeface="Arial"/>
              </a:rPr>
              <a:t>3.</a:t>
            </a:r>
            <a:r>
              <a:rPr kumimoji="1" lang="ko-KR" altLang="en-US" sz="1900" b="1" i="0" u="none" strike="noStrike" kern="1200" cap="none" spc="0" normalizeH="0" baseline="0">
                <a:solidFill>
                  <a:srgbClr val="000000"/>
                </a:solidFill>
                <a:effectLst/>
                <a:uLnTx/>
                <a:uFillTx/>
                <a:latin typeface="맑은 고딕"/>
                <a:ea typeface="맑은 고딕"/>
                <a:cs typeface="Arial"/>
              </a:rPr>
              <a:t> 근거자료 발굴</a:t>
            </a:r>
            <a:endParaRPr kumimoji="1" lang="ko-KR" altLang="en-US" sz="1900" b="1" i="0" u="none" strike="noStrike" kern="1200" cap="none" spc="0" normalizeH="0" baseline="0">
              <a:solidFill>
                <a:srgbClr val="000000"/>
              </a:solidFill>
              <a:latin typeface="맑은 고딕"/>
              <a:ea typeface="맑은 고딕"/>
              <a:cs typeface="Arial"/>
            </a:endParaRPr>
          </a:p>
        </p:txBody>
      </p:sp>
      <p:cxnSp>
        <p:nvCxnSpPr>
          <p:cNvPr id="13354" name="직선 연결선 11275"/>
          <p:cNvCxnSpPr/>
          <p:nvPr/>
        </p:nvCxnSpPr>
        <p:spPr>
          <a:xfrm>
            <a:off x="886241" y="6236465"/>
            <a:ext cx="8290847" cy="0"/>
          </a:xfrm>
          <a:prstGeom prst="line">
            <a:avLst/>
          </a:prstGeom>
          <a:noFill/>
          <a:ln w="25400" cap="flat" cmpd="sng" algn="ctr">
            <a:solidFill>
              <a:srgbClr val="FFB689">
                <a:alpha val="100000"/>
              </a:srgbClr>
            </a:solidFill>
            <a:prstDash val="solid"/>
            <a:round/>
            <a:headEnd w="med" len="med"/>
            <a:tailEnd w="med" len="med"/>
          </a:ln>
        </p:spPr>
      </p:cxnSp>
      <p:sp>
        <p:nvSpPr>
          <p:cNvPr id="13355" name="이등변 삼각형 11276"/>
          <p:cNvSpPr/>
          <p:nvPr/>
        </p:nvSpPr>
        <p:spPr>
          <a:xfrm rot="5400000">
            <a:off x="581416" y="5889829"/>
            <a:ext cx="285729" cy="209427"/>
          </a:xfrm>
          <a:prstGeom prst="triangle">
            <a:avLst>
              <a:gd name="adj" fmla="val 50000"/>
            </a:avLst>
          </a:prstGeom>
          <a:solidFill>
            <a:srgbClr val="FF843A">
              <a:alpha val="100000"/>
            </a:srgbClr>
          </a:solidFill>
          <a:ln w="19089" cap="flat" cmpd="sng" algn="ctr">
            <a:noFill/>
            <a:prstDash val="solid"/>
            <a:round/>
            <a:headEnd w="med" len="med"/>
            <a:tailEnd w="med" len="med"/>
          </a:ln>
        </p:spPr>
        <p:txBody>
          <a:bodyPr vert="horz" wrap="none" lIns="91440" tIns="45720" rIns="91440" bIns="45720" anchor="t">
            <a:noAutofit/>
          </a:bodyPr>
          <a:lstStyle/>
          <a:p>
            <a:pPr marL="0" lvl="0" indent="0" algn="l" defTabSz="914400" rtl="0" eaLnBrk="1" latinLnBrk="1" hangingPunct="1">
              <a:lnSpc>
                <a:spcPct val="100000"/>
              </a:lnSpc>
              <a:spcBef>
                <a:spcPct val="30000"/>
              </a:spcBef>
              <a:spcAft>
                <a:spcPct val="0"/>
              </a:spcAft>
              <a:buNone/>
              <a:defRPr/>
            </a:pPr>
            <a:endParaRPr kumimoji="1" lang="ko-KR" altLang="en-US" sz="1200" b="0" i="0" u="none" strike="noStrike" kern="1200" cap="none" spc="0" normalizeH="0" baseline="0">
              <a:solidFill>
                <a:srgbClr val="000000"/>
              </a:solidFill>
              <a:latin typeface="Calibri"/>
              <a:ea typeface="Calibri"/>
            </a:endParaRPr>
          </a:p>
        </p:txBody>
      </p:sp>
      <p:pic>
        <p:nvPicPr>
          <p:cNvPr id="13361" name="그림 13360"/>
          <p:cNvPicPr>
            <a:picLocks noChangeAspect="1"/>
          </p:cNvPicPr>
          <p:nvPr/>
        </p:nvPicPr>
        <p:blipFill rotWithShape="1">
          <a:blip r:embed="rId14"/>
          <a:stretch>
            <a:fillRect/>
          </a:stretch>
        </p:blipFill>
        <p:spPr>
          <a:xfrm>
            <a:off x="8038348" y="2419034"/>
            <a:ext cx="3313242" cy="3025134"/>
          </a:xfrm>
          <a:prstGeom prst="rect">
            <a:avLst/>
          </a:prstGeom>
        </p:spPr>
      </p:pic>
      <p:sp>
        <p:nvSpPr>
          <p:cNvPr id="13356" name="TextBox 11277"/>
          <p:cNvSpPr txBox="1"/>
          <p:nvPr/>
        </p:nvSpPr>
        <p:spPr>
          <a:xfrm>
            <a:off x="824862" y="5804303"/>
            <a:ext cx="8372478" cy="413617"/>
          </a:xfrm>
          <a:prstGeom prst="rect">
            <a:avLst/>
          </a:prstGeom>
          <a:noFill/>
          <a:ln>
            <a:noFill/>
          </a:ln>
        </p:spPr>
        <p:txBody>
          <a:bodyPr vert="horz" wrap="none" lIns="91440" tIns="45720" rIns="91440" bIns="45720" anchor="t">
            <a:spAutoFit/>
          </a:bodyPr>
          <a:lstStyle/>
          <a:p>
            <a:pPr marL="0" lvl="0" indent="0" algn="l" defTabSz="1028836" rtl="0" eaLnBrk="1" latinLnBrk="1" hangingPunct="1">
              <a:lnSpc>
                <a:spcPct val="100000"/>
              </a:lnSpc>
              <a:spcBef>
                <a:spcPct val="0"/>
              </a:spcBef>
              <a:spcAft>
                <a:spcPct val="0"/>
              </a:spcAft>
              <a:buNone/>
              <a:defRPr/>
            </a:pPr>
            <a:r>
              <a:rPr kumimoji="1" lang="ko-KR" altLang="en-US" sz="2100" b="1" i="0" u="none" strike="noStrike" kern="1200" cap="none" spc="0" normalizeH="0" baseline="0">
                <a:solidFill>
                  <a:srgbClr val="000000"/>
                </a:solidFill>
                <a:latin typeface="Calibri"/>
                <a:ea typeface="맑은 고딕"/>
              </a:rPr>
              <a:t>여행객들이 선호하는 아름다운 제주도의 자연경관은 쓰레기로 앓는 중</a:t>
            </a:r>
          </a:p>
        </p:txBody>
      </p:sp>
      <p:cxnSp>
        <p:nvCxnSpPr>
          <p:cNvPr id="13358" name="직선 연결선 13357"/>
          <p:cNvCxnSpPr>
            <a:cxnSpLocks/>
          </p:cNvCxnSpPr>
          <p:nvPr/>
        </p:nvCxnSpPr>
        <p:spPr>
          <a:xfrm>
            <a:off x="619567" y="2274980"/>
            <a:ext cx="2592972"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359" name="직선 연결선 13358"/>
          <p:cNvCxnSpPr/>
          <p:nvPr/>
        </p:nvCxnSpPr>
        <p:spPr>
          <a:xfrm>
            <a:off x="606500" y="4143018"/>
            <a:ext cx="3398336" cy="4664"/>
          </a:xfrm>
          <a:prstGeom prst="line">
            <a:avLst/>
          </a:prstGeom>
          <a:noFill/>
          <a:ln w="12700" cap="flat" cmpd="sng" algn="ctr">
            <a:solidFill>
              <a:srgbClr val="FF0000">
                <a:alpha val="100000"/>
              </a:srgbClr>
            </a:solidFill>
            <a:prstDash val="solid"/>
          </a:ln>
        </p:spPr>
      </p:cxnSp>
      <p:cxnSp>
        <p:nvCxnSpPr>
          <p:cNvPr id="13360" name="직선 연결선 13359"/>
          <p:cNvCxnSpPr/>
          <p:nvPr/>
        </p:nvCxnSpPr>
        <p:spPr>
          <a:xfrm flipV="1">
            <a:off x="4323427" y="5514598"/>
            <a:ext cx="2130327" cy="1597"/>
          </a:xfrm>
          <a:prstGeom prst="line">
            <a:avLst/>
          </a:prstGeom>
          <a:noFill/>
          <a:ln w="12700" cap="flat" cmpd="sng" algn="ctr">
            <a:solidFill>
              <a:srgbClr val="FF0000">
                <a:alpha val="100000"/>
              </a:srgbClr>
            </a:solidFill>
            <a:prstDash val="solid"/>
          </a:ln>
        </p:spPr>
      </p:cxnSp>
      <p:grpSp>
        <p:nvGrpSpPr>
          <p:cNvPr id="2" name="그룹 1">
            <a:extLst>
              <a:ext uri="{FF2B5EF4-FFF2-40B4-BE49-F238E27FC236}">
                <a16:creationId xmlns:a16="http://schemas.microsoft.com/office/drawing/2014/main" id="{225FAEA6-0C1E-802B-DB1B-1A9E6D1FBB75}"/>
              </a:ext>
            </a:extLst>
          </p:cNvPr>
          <p:cNvGrpSpPr/>
          <p:nvPr/>
        </p:nvGrpSpPr>
        <p:grpSpPr>
          <a:xfrm>
            <a:off x="0" y="97410"/>
            <a:ext cx="2708350" cy="472185"/>
            <a:chOff x="0" y="97410"/>
            <a:chExt cx="2708350" cy="472185"/>
          </a:xfrm>
        </p:grpSpPr>
        <p:sp>
          <p:nvSpPr>
            <p:cNvPr id="3" name="TextBox 3">
              <a:extLst>
                <a:ext uri="{FF2B5EF4-FFF2-40B4-BE49-F238E27FC236}">
                  <a16:creationId xmlns:a16="http://schemas.microsoft.com/office/drawing/2014/main" id="{4FA8E62A-9218-F8B0-870E-F2547C174988}"/>
                </a:ext>
              </a:extLst>
            </p:cNvPr>
            <p:cNvSpPr txBox="1"/>
            <p:nvPr/>
          </p:nvSpPr>
          <p:spPr>
            <a:xfrm>
              <a:off x="104775" y="97410"/>
              <a:ext cx="2603575" cy="472185"/>
            </a:xfrm>
            <a:prstGeom prst="rect">
              <a:avLst/>
            </a:prstGeom>
          </p:spPr>
          <p:txBody>
            <a:bodyPr wrap="square">
              <a:spAutoFit/>
            </a:bodyPr>
            <a:lstStyle/>
            <a:p>
              <a:pPr marL="0" indent="0" algn="l" defTabSz="914400" rtl="0" eaLnBrk="1" latinLnBrk="1" hangingPunct="1">
                <a:lnSpc>
                  <a:spcPct val="100000"/>
                </a:lnSpc>
                <a:spcBef>
                  <a:spcPct val="0"/>
                </a:spcBef>
                <a:spcAft>
                  <a:spcPts val="0"/>
                </a:spcAft>
                <a:buNone/>
                <a:defRPr/>
              </a:pPr>
              <a:r>
                <a:rPr kumimoji="0" lang="ko-KR" altLang="en-US" sz="2500" b="1" i="0" u="none" strike="noStrike" kern="1200" cap="none" spc="0" normalizeH="0" baseline="0" dirty="0">
                  <a:ln w="9525">
                    <a:solidFill>
                      <a:srgbClr val="D9D9D9"/>
                    </a:solidFill>
                  </a:ln>
                  <a:solidFill>
                    <a:srgbClr val="FFFFFF"/>
                  </a:solidFill>
                  <a:latin typeface="맑은 고딕"/>
                  <a:ea typeface="맑은 고딕"/>
                </a:rPr>
                <a:t>추진 배경</a:t>
              </a:r>
            </a:p>
          </p:txBody>
        </p:sp>
        <p:sp>
          <p:nvSpPr>
            <p:cNvPr id="4" name="직사각형 4">
              <a:extLst>
                <a:ext uri="{FF2B5EF4-FFF2-40B4-BE49-F238E27FC236}">
                  <a16:creationId xmlns:a16="http://schemas.microsoft.com/office/drawing/2014/main" id="{55EA814D-F29B-AE4C-E195-972F648953AB}"/>
                </a:ext>
              </a:extLst>
            </p:cNvPr>
            <p:cNvSpPr/>
            <p:nvPr/>
          </p:nvSpPr>
          <p:spPr>
            <a:xfrm>
              <a:off x="0" y="116461"/>
              <a:ext cx="101357" cy="429871"/>
            </a:xfrm>
            <a:prstGeom prst="rect">
              <a:avLst/>
            </a:prstGeom>
            <a:solidFill>
              <a:srgbClr val="FF843A">
                <a:alpha val="100000"/>
              </a:srgbClr>
            </a:solidFill>
            <a:ln w="19050" cap="flat" cmpd="sng" algn="ctr">
              <a:noFill/>
              <a:prstDash val="solid"/>
              <a:headEnd w="med" len="med"/>
              <a:tailEnd w="med" len="med"/>
            </a:ln>
          </p:spPr>
          <p:txBody>
            <a:bodyPr anchor="ctr"/>
            <a:lstStyle/>
            <a:p>
              <a:pPr marL="0" indent="0" algn="ctr" defTabSz="914400" rtl="0" eaLnBrk="1" latinLnBrk="1" hangingPunct="1">
                <a:lnSpc>
                  <a:spcPct val="100000"/>
                </a:lnSpc>
                <a:spcBef>
                  <a:spcPct val="0"/>
                </a:spcBef>
                <a:spcAft>
                  <a:spcPts val="0"/>
                </a:spcAft>
                <a:buNone/>
                <a:defRPr/>
              </a:pPr>
              <a:endParaRPr kumimoji="0" lang="en-US" altLang="ko-KR" sz="2100" b="0" i="0" u="none" strike="noStrike" kern="1200" cap="none" spc="0" normalizeH="0" baseline="0">
                <a:solidFill>
                  <a:srgbClr val="FFFFFF"/>
                </a:solidFill>
                <a:latin typeface="Calibri"/>
                <a:ea typeface="맑은 고딕"/>
                <a:cs typeface="Calibri"/>
              </a:endParaRPr>
            </a:p>
          </p:txBody>
        </p:sp>
      </p:grpSp>
    </p:spTree>
    <p:extLst>
      <p:ext uri="{BB962C8B-B14F-4D97-AF65-F5344CB8AC3E}">
        <p14:creationId xmlns:p14="http://schemas.microsoft.com/office/powerpoint/2010/main" val="3447604120"/>
      </p:ext>
    </p:extLst>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theme/theme1.xml><?xml version="1.0" encoding="utf-8"?>
<a:theme xmlns:a="http://schemas.openxmlformats.org/drawingml/2006/main" name="한컴오피스">
  <a:themeElements>
    <a:clrScheme name="PowerPoint">
      <a:dk1>
        <a:srgbClr val="000000"/>
      </a:dk1>
      <a:lt1>
        <a:srgbClr val="FFFFFF"/>
      </a:lt1>
      <a:dk2>
        <a:srgbClr val="000000"/>
      </a:dk2>
      <a:lt2>
        <a:srgbClr val="FAF3DB"/>
      </a:lt2>
      <a:accent1>
        <a:srgbClr val="6182D6"/>
      </a:accent1>
      <a:accent2>
        <a:srgbClr val="FF843A"/>
      </a:accent2>
      <a:accent3>
        <a:srgbClr val="B2B2B2"/>
      </a:accent3>
      <a:accent4>
        <a:srgbClr val="FFD700"/>
      </a:accent4>
      <a:accent5>
        <a:srgbClr val="289B6E"/>
      </a:accent5>
      <a:accent6>
        <a:srgbClr val="9D5CBB"/>
      </a:accent6>
      <a:hlink>
        <a:srgbClr val="4A45FF"/>
      </a:hlink>
      <a:folHlink>
        <a:srgbClr val="BE27BB"/>
      </a:folHlink>
    </a:clrScheme>
    <a:fontScheme name="">
      <a:majorFont>
        <a:latin typeface="Calibri"/>
        <a:ea typeface="Calibri"/>
        <a:cs typeface=""/>
      </a:majorFont>
      <a:minorFont>
        <a:latin typeface="Calibri"/>
        <a:ea typeface="Calibri"/>
        <a:cs typeface=""/>
      </a:minorFont>
    </a:fontScheme>
    <a:fmtScheme name="한컴오피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12700" cap="flat" cmpd="sng" algn="ctr">
          <a:solidFill>
            <a:schemeClr val="phClr">
              <a:satMod val="105000"/>
            </a:schemeClr>
          </a:solidFill>
          <a:prstDash val="solid"/>
        </a:ln>
        <a:ln w="1905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75000"/>
              </a:srgbClr>
            </a:outerShdw>
          </a:effectLst>
        </a:effectStyle>
        <a:effectStyle>
          <a:effectLst>
            <a:outerShdw blurRad="38100" dist="25400" dir="5400000" rotWithShape="0">
              <a:srgbClr val="000000">
                <a:alpha val="75000"/>
              </a:srgbClr>
            </a:outerShdw>
          </a:effectLst>
        </a:effectStyle>
        <a:effectStyle>
          <a:effectLst>
            <a:reflection blurRad="12700" stA="26000" endPos="28000" dist="38100" dir="5400000" sy="-100000" rotWithShape="0"/>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한컴오피스">
  <a:themeElements>
    <a:clrScheme name="PowerPoint">
      <a:dk1>
        <a:srgbClr val="000000"/>
      </a:dk1>
      <a:lt1>
        <a:srgbClr val="FFFFFF"/>
      </a:lt1>
      <a:dk2>
        <a:srgbClr val="000000"/>
      </a:dk2>
      <a:lt2>
        <a:srgbClr val="FAF3DB"/>
      </a:lt2>
      <a:accent1>
        <a:srgbClr val="6182D6"/>
      </a:accent1>
      <a:accent2>
        <a:srgbClr val="FF843A"/>
      </a:accent2>
      <a:accent3>
        <a:srgbClr val="B2B2B2"/>
      </a:accent3>
      <a:accent4>
        <a:srgbClr val="FFD700"/>
      </a:accent4>
      <a:accent5>
        <a:srgbClr val="289B6E"/>
      </a:accent5>
      <a:accent6>
        <a:srgbClr val="9D5CBB"/>
      </a:accent6>
      <a:hlink>
        <a:srgbClr val="4A45FF"/>
      </a:hlink>
      <a:folHlink>
        <a:srgbClr val="BE27BB"/>
      </a:folHlink>
    </a:clrScheme>
    <a:fontScheme name="">
      <a:majorFont>
        <a:latin typeface="Calibri"/>
        <a:ea typeface="Calibri"/>
        <a:cs typeface=""/>
      </a:majorFont>
      <a:minorFont>
        <a:latin typeface="Calibri"/>
        <a:ea typeface="Calibri"/>
        <a:cs typeface=""/>
      </a:minorFont>
    </a:fontScheme>
    <a:fmtScheme name="한컴오피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12700" cap="flat" cmpd="sng" algn="ctr">
          <a:solidFill>
            <a:schemeClr val="phClr">
              <a:satMod val="105000"/>
            </a:schemeClr>
          </a:solidFill>
          <a:prstDash val="solid"/>
        </a:ln>
        <a:ln w="1905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75000"/>
              </a:srgbClr>
            </a:outerShdw>
          </a:effectLst>
        </a:effectStyle>
        <a:effectStyle>
          <a:effectLst>
            <a:outerShdw blurRad="38100" dist="25400" dir="5400000" rotWithShape="0">
              <a:srgbClr val="000000">
                <a:alpha val="75000"/>
              </a:srgbClr>
            </a:outerShdw>
          </a:effectLst>
        </a:effectStyle>
        <a:effectStyle>
          <a:effectLst>
            <a:reflection blurRad="12700" stA="26000" endPos="28000" dist="38100" dir="5400000" sy="-100000" rotWithShape="0"/>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한컴오피스">
  <a:themeElements>
    <a:clrScheme name="PowerPoint">
      <a:dk1>
        <a:srgbClr val="000000"/>
      </a:dk1>
      <a:lt1>
        <a:srgbClr val="FFFFFF"/>
      </a:lt1>
      <a:dk2>
        <a:srgbClr val="000000"/>
      </a:dk2>
      <a:lt2>
        <a:srgbClr val="FAF3DB"/>
      </a:lt2>
      <a:accent1>
        <a:srgbClr val="6182D6"/>
      </a:accent1>
      <a:accent2>
        <a:srgbClr val="FF843A"/>
      </a:accent2>
      <a:accent3>
        <a:srgbClr val="B2B2B2"/>
      </a:accent3>
      <a:accent4>
        <a:srgbClr val="FFD700"/>
      </a:accent4>
      <a:accent5>
        <a:srgbClr val="289B6E"/>
      </a:accent5>
      <a:accent6>
        <a:srgbClr val="9D5CBB"/>
      </a:accent6>
      <a:hlink>
        <a:srgbClr val="4A45FF"/>
      </a:hlink>
      <a:folHlink>
        <a:srgbClr val="BE27BB"/>
      </a:folHlink>
    </a:clrScheme>
    <a:fontScheme name="">
      <a:majorFont>
        <a:latin typeface="Calibri"/>
        <a:ea typeface="Calibri"/>
        <a:cs typeface=""/>
      </a:majorFont>
      <a:minorFont>
        <a:latin typeface="Calibri"/>
        <a:ea typeface="Calibri"/>
        <a:cs typeface=""/>
      </a:minorFont>
    </a:fontScheme>
    <a:fmtScheme name="한컴오피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12700" cap="flat" cmpd="sng" algn="ctr">
          <a:solidFill>
            <a:schemeClr val="phClr">
              <a:satMod val="105000"/>
            </a:schemeClr>
          </a:solidFill>
          <a:prstDash val="solid"/>
        </a:ln>
        <a:ln w="1905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75000"/>
              </a:srgbClr>
            </a:outerShdw>
          </a:effectLst>
        </a:effectStyle>
        <a:effectStyle>
          <a:effectLst>
            <a:outerShdw blurRad="38100" dist="25400" dir="5400000" rotWithShape="0">
              <a:srgbClr val="000000">
                <a:alpha val="75000"/>
              </a:srgbClr>
            </a:outerShdw>
          </a:effectLst>
        </a:effectStyle>
        <a:effectStyle>
          <a:effectLst>
            <a:reflection blurRad="12700" stA="26000" endPos="28000" dist="38100" dir="5400000" sy="-100000" rotWithShape="0"/>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한컴오피스">
  <a:themeElements>
    <a:clrScheme name="한컴오피스">
      <a:dk1>
        <a:sysClr val="windowText" lastClr="000000"/>
      </a:dk1>
      <a:lt1>
        <a:sysClr val="window" lastClr="FFFFFF"/>
      </a:lt1>
      <a:dk2>
        <a:srgbClr val="3A3C84"/>
      </a:dk2>
      <a:lt2>
        <a:srgbClr val="FAF3DB"/>
      </a:lt2>
      <a:accent1>
        <a:srgbClr val="6182D6"/>
      </a:accent1>
      <a:accent2>
        <a:srgbClr val="FF843A"/>
      </a:accent2>
      <a:accent3>
        <a:srgbClr val="B2B2B2"/>
      </a:accent3>
      <a:accent4>
        <a:srgbClr val="FFD700"/>
      </a:accent4>
      <a:accent5>
        <a:srgbClr val="289B6E"/>
      </a:accent5>
      <a:accent6>
        <a:srgbClr val="9D5CBB"/>
      </a:accent6>
      <a:hlink>
        <a:srgbClr val="4A45FF"/>
      </a:hlink>
      <a:folHlink>
        <a:srgbClr val="BE27BB"/>
      </a:folHlink>
    </a:clrScheme>
    <a:fontScheme name="한컴오피스">
      <a:majorFont>
        <a:latin typeface="Calibri"/>
        <a:ea typeface=""/>
        <a:cs typeface=""/>
        <a:font script="Jpan" typeface="MS PGothic"/>
        <a:font script="Hang" typeface="맑은 고딕"/>
        <a:font script="Hans" typeface="SimSun"/>
        <a:font script="Hant" typeface="新細明體"/>
        <a:font script="Arab" typeface="Times New Roman"/>
        <a:font script="Hebr" typeface="Times New Roman"/>
        <a:font script="Thai" typeface="Angsana New"/>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Ethi" typeface="Leelawadee UI"/>
        <a:font script="Mymr" typeface="Myanmar Text"/>
      </a:majorFont>
      <a:minorFont>
        <a:latin typeface="Calibri"/>
        <a:ea typeface=""/>
        <a:cs typeface=""/>
        <a:font script="Jpan" typeface="MS PGothic"/>
        <a:font script="Hang" typeface="맑은 고딕"/>
        <a:font script="Hans" typeface="SimSun"/>
        <a:font script="Hant" typeface="新細明體"/>
        <a:font script="Arab" typeface="Times New Roman"/>
        <a:font script="Hebr" typeface="Times New Roman"/>
        <a:font script="Thai" typeface="Angsana New"/>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Ethi" typeface="Leelawadee UI"/>
        <a:font script="Mymr" typeface="Myanmar Text"/>
      </a:minorFont>
    </a:fontScheme>
    <a:fmtScheme name="한컴오피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12700" cap="flat" cmpd="sng" algn="ctr">
          <a:solidFill>
            <a:schemeClr val="phClr">
              <a:satMod val="105000"/>
            </a:schemeClr>
          </a:solidFill>
          <a:prstDash val="solid"/>
        </a:ln>
        <a:ln w="1905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75000"/>
              </a:srgbClr>
            </a:outerShdw>
          </a:effectLst>
        </a:effectStyle>
        <a:effectStyle>
          <a:effectLst>
            <a:outerShdw blurRad="38100" dist="25400" dir="5400000" rotWithShape="0">
              <a:srgbClr val="000000">
                <a:alpha val="75000"/>
              </a:srgbClr>
            </a:outerShdw>
          </a:effectLst>
        </a:effectStyle>
        <a:effectStyle>
          <a:effectLst>
            <a:reflection blurRad="12700" stA="26000" endPos="28000" dist="38100" dir="5400000" sy="-100000" rotWithShape="0"/>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한컴오피스">
  <a:themeElements>
    <a:clrScheme name="한컴오피스">
      <a:dk1>
        <a:sysClr val="windowText" lastClr="000000"/>
      </a:dk1>
      <a:lt1>
        <a:sysClr val="window" lastClr="FFFFFF"/>
      </a:lt1>
      <a:dk2>
        <a:srgbClr val="3A3C84"/>
      </a:dk2>
      <a:lt2>
        <a:srgbClr val="FAF3DB"/>
      </a:lt2>
      <a:accent1>
        <a:srgbClr val="6182D6"/>
      </a:accent1>
      <a:accent2>
        <a:srgbClr val="FF843A"/>
      </a:accent2>
      <a:accent3>
        <a:srgbClr val="B2B2B2"/>
      </a:accent3>
      <a:accent4>
        <a:srgbClr val="FFD700"/>
      </a:accent4>
      <a:accent5>
        <a:srgbClr val="289B6E"/>
      </a:accent5>
      <a:accent6>
        <a:srgbClr val="9D5CBB"/>
      </a:accent6>
      <a:hlink>
        <a:srgbClr val="0000FF"/>
      </a:hlink>
      <a:folHlink>
        <a:srgbClr val="800080"/>
      </a:folHlink>
    </a:clrScheme>
    <a:fontScheme name="한컴오피스">
      <a:majorFont>
        <a:latin typeface="Calibri"/>
        <a:ea typeface=""/>
        <a:cs typeface=""/>
        <a:font script="Jpan" typeface="MS PGothic"/>
        <a:font script="Hang" typeface="맑은 고딕"/>
        <a:font script="Hans" typeface="SimSun"/>
        <a:font script="Hant" typeface="新細明體"/>
        <a:font script="Arab" typeface="Times New Roman"/>
        <a:font script="Hebr" typeface="Times New Roman"/>
        <a:font script="Thai" typeface="Angsana New"/>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Ethi" typeface="Leelawadee UI"/>
        <a:font script="Mymr" typeface="Myanmar Text"/>
      </a:majorFont>
      <a:minorFont>
        <a:latin typeface="Calibri"/>
        <a:ea typeface=""/>
        <a:cs typeface=""/>
        <a:font script="Jpan" typeface="MS PGothic"/>
        <a:font script="Hang" typeface="맑은 고딕"/>
        <a:font script="Hans" typeface="SimSun"/>
        <a:font script="Hant" typeface="新細明體"/>
        <a:font script="Arab" typeface="Times New Roman"/>
        <a:font script="Hebr" typeface="Times New Roman"/>
        <a:font script="Thai" typeface="Angsana New"/>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Ethi" typeface="Leelawadee UI"/>
        <a:font script="Mymr" typeface="Myanmar Text"/>
      </a:minorFont>
    </a:fontScheme>
    <a:fmtScheme name="한컴오피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12700" cap="flat" cmpd="sng" algn="ctr">
          <a:solidFill>
            <a:schemeClr val="phClr">
              <a:satMod val="105000"/>
            </a:schemeClr>
          </a:solidFill>
          <a:prstDash val="solid"/>
        </a:ln>
        <a:ln w="1905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75000"/>
              </a:srgbClr>
            </a:outerShdw>
          </a:effectLst>
        </a:effectStyle>
        <a:effectStyle>
          <a:effectLst>
            <a:outerShdw blurRad="38100" dist="25400" dir="5400000" rotWithShape="0">
              <a:srgbClr val="000000">
                <a:alpha val="75000"/>
              </a:srgbClr>
            </a:outerShdw>
          </a:effectLst>
        </a:effectStyle>
        <a:effectStyle>
          <a:effectLst>
            <a:reflection blurRad="12700" stA="26000" endPos="28000" dist="38100" dir="5400000" sy="-100000" rotWithShape="0"/>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118</TotalTime>
  <Words>1253</Words>
  <Application>Microsoft Office PowerPoint</Application>
  <PresentationFormat>사용자 지정</PresentationFormat>
  <Paragraphs>200</Paragraphs>
  <Slides>27</Slides>
  <Notes>2</Notes>
  <HiddenSlides>0</HiddenSlides>
  <MMClips>0</MMClips>
  <ScaleCrop>false</ScaleCrop>
  <HeadingPairs>
    <vt:vector size="6" baseType="variant">
      <vt:variant>
        <vt:lpstr>사용한 글꼴</vt:lpstr>
      </vt:variant>
      <vt:variant>
        <vt:i4>8</vt:i4>
      </vt:variant>
      <vt:variant>
        <vt:lpstr>테마</vt:lpstr>
      </vt:variant>
      <vt:variant>
        <vt:i4>3</vt:i4>
      </vt:variant>
      <vt:variant>
        <vt:lpstr>슬라이드 제목</vt:lpstr>
      </vt:variant>
      <vt:variant>
        <vt:i4>27</vt:i4>
      </vt:variant>
    </vt:vector>
  </HeadingPairs>
  <TitlesOfParts>
    <vt:vector size="38" baseType="lpstr">
      <vt:lpstr>Brush Script Std</vt:lpstr>
      <vt:lpstr>G마켓 산스 TTF Medium</vt:lpstr>
      <vt:lpstr>맑은 고딕</vt:lpstr>
      <vt:lpstr>휴먼둥근헤드라인</vt:lpstr>
      <vt:lpstr>Arial</vt:lpstr>
      <vt:lpstr>Calibri</vt:lpstr>
      <vt:lpstr>Roboto</vt:lpstr>
      <vt:lpstr>Wingdings</vt:lpstr>
      <vt:lpstr>한컴오피스</vt:lpstr>
      <vt:lpstr>한컴오피스</vt:lpstr>
      <vt:lpstr>한컴오피스</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dong0</dc:creator>
  <cp:lastModifiedBy>남 진호</cp:lastModifiedBy>
  <cp:revision>573</cp:revision>
  <dcterms:created xsi:type="dcterms:W3CDTF">2022-12-01T01:27:18Z</dcterms:created>
  <dcterms:modified xsi:type="dcterms:W3CDTF">2022-12-06T05:40:44Z</dcterms:modified>
  <cp:version>12.0.0.535</cp:version>
</cp:coreProperties>
</file>